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 id="2147483660" r:id="rId5"/>
    <p:sldMasterId id="2147483672" r:id="rId6"/>
    <p:sldMasterId id="2147483684" r:id="rId7"/>
    <p:sldMasterId id="2147483696" r:id="rId8"/>
    <p:sldMasterId id="2147483708"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Lst>
  <p:sldSz cy="5143500" cx="9144000"/>
  <p:notesSz cx="6858000" cy="9144000"/>
  <p:embeddedFontLst>
    <p:embeddedFont>
      <p:font typeface="Nunito"/>
      <p:regular r:id="rId28"/>
      <p:bold r:id="rId29"/>
      <p:italic r:id="rId30"/>
      <p:boldItalic r:id="rId31"/>
    </p:embeddedFont>
    <p:embeddedFont>
      <p:font typeface="Arial Black"/>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3" roundtripDataSignature="AMtx7mjQ9XxWe0FjTVwGtetqGakYDOWn2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font" Target="fonts/Nunito-regular.fntdata"/><Relationship Id="rId27" Type="http://schemas.openxmlformats.org/officeDocument/2006/relationships/slide" Target="slides/slide17.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Nunito-bold.fntdata"/><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1.xml"/><Relationship Id="rId33" Type="http://customschemas.google.com/relationships/presentationmetadata" Target="metadata"/><Relationship Id="rId10" Type="http://schemas.openxmlformats.org/officeDocument/2006/relationships/notesMaster" Target="notesMasters/notesMaster1.xml"/><Relationship Id="rId32" Type="http://schemas.openxmlformats.org/officeDocument/2006/relationships/font" Target="fonts/ArialBlack-regular.fntdata"/><Relationship Id="rId13" Type="http://schemas.openxmlformats.org/officeDocument/2006/relationships/slide" Target="slides/slide3.xml"/><Relationship Id="rId12" Type="http://schemas.openxmlformats.org/officeDocument/2006/relationships/slide" Target="slides/slide2.xml"/><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75ebba0956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g75ebba0956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 name="Google Shape;53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75ebba0956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g75ebba0956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g75ebba0956_0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75ebba0956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g75ebba0956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g75ebba0956_0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75ebba0956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g75ebba0956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g75ebba0956_0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75ebba0956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g75ebba0956_0_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g75ebba0956_0_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75ebba0956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g75ebba0956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75ebba0956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g75ebba0956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1600"/>
              </a:spcAft>
              <a:buNone/>
            </a:pPr>
            <a:r>
              <a:t/>
            </a:r>
            <a:endParaRPr/>
          </a:p>
        </p:txBody>
      </p:sp>
      <p:sp>
        <p:nvSpPr>
          <p:cNvPr id="501" name="Google Shape;50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6" name="Shape 16"/>
        <p:cNvGrpSpPr/>
        <p:nvPr/>
      </p:nvGrpSpPr>
      <p:grpSpPr>
        <a:xfrm>
          <a:off x="0" y="0"/>
          <a:ext cx="0" cy="0"/>
          <a:chOff x="0" y="0"/>
          <a:chExt cx="0" cy="0"/>
        </a:xfrm>
      </p:grpSpPr>
      <p:sp>
        <p:nvSpPr>
          <p:cNvPr id="17" name="Google Shape;17;p12"/>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2"/>
          <p:cNvSpPr txBox="1"/>
          <p:nvPr>
            <p:ph idx="1" type="body"/>
          </p:nvPr>
        </p:nvSpPr>
        <p:spPr>
          <a:xfrm>
            <a:off x="628650" y="1370013"/>
            <a:ext cx="3867150" cy="3262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12"/>
          <p:cNvSpPr txBox="1"/>
          <p:nvPr>
            <p:ph idx="2" type="body"/>
          </p:nvPr>
        </p:nvSpPr>
        <p:spPr>
          <a:xfrm>
            <a:off x="4648200" y="1370013"/>
            <a:ext cx="3867150" cy="3262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2"/>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2"/>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3" name="Shape 73"/>
        <p:cNvGrpSpPr/>
        <p:nvPr/>
      </p:nvGrpSpPr>
      <p:grpSpPr>
        <a:xfrm>
          <a:off x="0" y="0"/>
          <a:ext cx="0" cy="0"/>
          <a:chOff x="0" y="0"/>
          <a:chExt cx="0" cy="0"/>
        </a:xfrm>
      </p:grpSpPr>
      <p:sp>
        <p:nvSpPr>
          <p:cNvPr id="74" name="Google Shape;74;p61"/>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61"/>
          <p:cNvSpPr txBox="1"/>
          <p:nvPr>
            <p:ph idx="1" type="body"/>
          </p:nvPr>
        </p:nvSpPr>
        <p:spPr>
          <a:xfrm rot="5400000">
            <a:off x="2940844" y="-942181"/>
            <a:ext cx="3262312"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61"/>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1"/>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62"/>
          <p:cNvSpPr txBox="1"/>
          <p:nvPr>
            <p:ph type="title"/>
          </p:nvPr>
        </p:nvSpPr>
        <p:spPr>
          <a:xfrm rot="5400000">
            <a:off x="5350669" y="1467644"/>
            <a:ext cx="4357687"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62"/>
          <p:cNvSpPr txBox="1"/>
          <p:nvPr>
            <p:ph idx="1" type="body"/>
          </p:nvPr>
        </p:nvSpPr>
        <p:spPr>
          <a:xfrm rot="5400000">
            <a:off x="1331119" y="-427831"/>
            <a:ext cx="4357687" cy="57626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62"/>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2"/>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6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2" name="Shape 92"/>
        <p:cNvGrpSpPr/>
        <p:nvPr/>
      </p:nvGrpSpPr>
      <p:grpSpPr>
        <a:xfrm>
          <a:off x="0" y="0"/>
          <a:ext cx="0" cy="0"/>
          <a:chOff x="0" y="0"/>
          <a:chExt cx="0" cy="0"/>
        </a:xfrm>
      </p:grpSpPr>
      <p:sp>
        <p:nvSpPr>
          <p:cNvPr id="93" name="Google Shape;93;p14"/>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6" name="Shape 96"/>
        <p:cNvGrpSpPr/>
        <p:nvPr/>
      </p:nvGrpSpPr>
      <p:grpSpPr>
        <a:xfrm>
          <a:off x="0" y="0"/>
          <a:ext cx="0" cy="0"/>
          <a:chOff x="0" y="0"/>
          <a:chExt cx="0" cy="0"/>
        </a:xfrm>
      </p:grpSpPr>
      <p:sp>
        <p:nvSpPr>
          <p:cNvPr id="97" name="Google Shape;97;p63"/>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63"/>
          <p:cNvSpPr txBox="1"/>
          <p:nvPr>
            <p:ph idx="1" type="subTitle"/>
          </p:nvPr>
        </p:nvSpPr>
        <p:spPr>
          <a:xfrm>
            <a:off x="1143000" y="2701925"/>
            <a:ext cx="6858000" cy="1241425"/>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9" name="Google Shape;99;p63"/>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63"/>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6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2" name="Shape 102"/>
        <p:cNvGrpSpPr/>
        <p:nvPr/>
      </p:nvGrpSpPr>
      <p:grpSpPr>
        <a:xfrm>
          <a:off x="0" y="0"/>
          <a:ext cx="0" cy="0"/>
          <a:chOff x="0" y="0"/>
          <a:chExt cx="0" cy="0"/>
        </a:xfrm>
      </p:grpSpPr>
      <p:sp>
        <p:nvSpPr>
          <p:cNvPr id="103" name="Google Shape;103;p64"/>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64"/>
          <p:cNvSpPr txBox="1"/>
          <p:nvPr>
            <p:ph idx="1" type="body"/>
          </p:nvPr>
        </p:nvSpPr>
        <p:spPr>
          <a:xfrm>
            <a:off x="628650" y="1370013"/>
            <a:ext cx="7886700" cy="3262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64"/>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64"/>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6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8" name="Shape 108"/>
        <p:cNvGrpSpPr/>
        <p:nvPr/>
      </p:nvGrpSpPr>
      <p:grpSpPr>
        <a:xfrm>
          <a:off x="0" y="0"/>
          <a:ext cx="0" cy="0"/>
          <a:chOff x="0" y="0"/>
          <a:chExt cx="0" cy="0"/>
        </a:xfrm>
      </p:grpSpPr>
      <p:sp>
        <p:nvSpPr>
          <p:cNvPr id="109" name="Google Shape;109;p65"/>
          <p:cNvSpPr txBox="1"/>
          <p:nvPr>
            <p:ph type="title"/>
          </p:nvPr>
        </p:nvSpPr>
        <p:spPr>
          <a:xfrm>
            <a:off x="623888" y="1282700"/>
            <a:ext cx="7886700" cy="21399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65"/>
          <p:cNvSpPr txBox="1"/>
          <p:nvPr>
            <p:ph idx="1" type="body"/>
          </p:nvPr>
        </p:nvSpPr>
        <p:spPr>
          <a:xfrm>
            <a:off x="623888" y="3441700"/>
            <a:ext cx="7886700" cy="112553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11" name="Google Shape;111;p65"/>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65"/>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6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14" name="Shape 114"/>
        <p:cNvGrpSpPr/>
        <p:nvPr/>
      </p:nvGrpSpPr>
      <p:grpSpPr>
        <a:xfrm>
          <a:off x="0" y="0"/>
          <a:ext cx="0" cy="0"/>
          <a:chOff x="0" y="0"/>
          <a:chExt cx="0" cy="0"/>
        </a:xfrm>
      </p:grpSpPr>
      <p:sp>
        <p:nvSpPr>
          <p:cNvPr id="115" name="Google Shape;115;p66"/>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66"/>
          <p:cNvSpPr txBox="1"/>
          <p:nvPr>
            <p:ph idx="1" type="body"/>
          </p:nvPr>
        </p:nvSpPr>
        <p:spPr>
          <a:xfrm>
            <a:off x="628650" y="1370013"/>
            <a:ext cx="3867150" cy="3262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66"/>
          <p:cNvSpPr txBox="1"/>
          <p:nvPr>
            <p:ph idx="2" type="body"/>
          </p:nvPr>
        </p:nvSpPr>
        <p:spPr>
          <a:xfrm>
            <a:off x="4648200" y="1370013"/>
            <a:ext cx="3867150" cy="3262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66"/>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66"/>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6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21" name="Shape 121"/>
        <p:cNvGrpSpPr/>
        <p:nvPr/>
      </p:nvGrpSpPr>
      <p:grpSpPr>
        <a:xfrm>
          <a:off x="0" y="0"/>
          <a:ext cx="0" cy="0"/>
          <a:chOff x="0" y="0"/>
          <a:chExt cx="0" cy="0"/>
        </a:xfrm>
      </p:grpSpPr>
      <p:sp>
        <p:nvSpPr>
          <p:cNvPr id="122" name="Google Shape;122;p67"/>
          <p:cNvSpPr txBox="1"/>
          <p:nvPr>
            <p:ph type="title"/>
          </p:nvPr>
        </p:nvSpPr>
        <p:spPr>
          <a:xfrm>
            <a:off x="630238"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67"/>
          <p:cNvSpPr txBox="1"/>
          <p:nvPr>
            <p:ph idx="1" type="body"/>
          </p:nvPr>
        </p:nvSpPr>
        <p:spPr>
          <a:xfrm>
            <a:off x="630238" y="1260475"/>
            <a:ext cx="3868737" cy="61912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4" name="Google Shape;124;p67"/>
          <p:cNvSpPr txBox="1"/>
          <p:nvPr>
            <p:ph idx="2" type="body"/>
          </p:nvPr>
        </p:nvSpPr>
        <p:spPr>
          <a:xfrm>
            <a:off x="630238" y="1879600"/>
            <a:ext cx="3868737" cy="27622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67"/>
          <p:cNvSpPr txBox="1"/>
          <p:nvPr>
            <p:ph idx="3" type="body"/>
          </p:nvPr>
        </p:nvSpPr>
        <p:spPr>
          <a:xfrm>
            <a:off x="4629150" y="1260475"/>
            <a:ext cx="3887788" cy="61912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6" name="Google Shape;126;p67"/>
          <p:cNvSpPr txBox="1"/>
          <p:nvPr>
            <p:ph idx="4" type="body"/>
          </p:nvPr>
        </p:nvSpPr>
        <p:spPr>
          <a:xfrm>
            <a:off x="4629150" y="1879600"/>
            <a:ext cx="3887788" cy="27622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67"/>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67"/>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6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0" name="Shape 130"/>
        <p:cNvGrpSpPr/>
        <p:nvPr/>
      </p:nvGrpSpPr>
      <p:grpSpPr>
        <a:xfrm>
          <a:off x="0" y="0"/>
          <a:ext cx="0" cy="0"/>
          <a:chOff x="0" y="0"/>
          <a:chExt cx="0" cy="0"/>
        </a:xfrm>
      </p:grpSpPr>
      <p:sp>
        <p:nvSpPr>
          <p:cNvPr id="131" name="Google Shape;131;p68"/>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68"/>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68"/>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6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35" name="Shape 135"/>
        <p:cNvGrpSpPr/>
        <p:nvPr/>
      </p:nvGrpSpPr>
      <p:grpSpPr>
        <a:xfrm>
          <a:off x="0" y="0"/>
          <a:ext cx="0" cy="0"/>
          <a:chOff x="0" y="0"/>
          <a:chExt cx="0" cy="0"/>
        </a:xfrm>
      </p:grpSpPr>
      <p:sp>
        <p:nvSpPr>
          <p:cNvPr id="136" name="Google Shape;136;p69"/>
          <p:cNvSpPr txBox="1"/>
          <p:nvPr>
            <p:ph type="title"/>
          </p:nvPr>
        </p:nvSpPr>
        <p:spPr>
          <a:xfrm>
            <a:off x="630238" y="342900"/>
            <a:ext cx="2949575"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69"/>
          <p:cNvSpPr txBox="1"/>
          <p:nvPr>
            <p:ph idx="1" type="body"/>
          </p:nvPr>
        </p:nvSpPr>
        <p:spPr>
          <a:xfrm>
            <a:off x="3887788" y="741363"/>
            <a:ext cx="4629150" cy="36544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8" name="Google Shape;138;p69"/>
          <p:cNvSpPr txBox="1"/>
          <p:nvPr>
            <p:ph idx="2" type="body"/>
          </p:nvPr>
        </p:nvSpPr>
        <p:spPr>
          <a:xfrm>
            <a:off x="630238" y="1543050"/>
            <a:ext cx="2949575" cy="28590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9" name="Google Shape;139;p69"/>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69"/>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6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3" name="Shape 23"/>
        <p:cNvGrpSpPr/>
        <p:nvPr/>
      </p:nvGrpSpPr>
      <p:grpSpPr>
        <a:xfrm>
          <a:off x="0" y="0"/>
          <a:ext cx="0" cy="0"/>
          <a:chOff x="0" y="0"/>
          <a:chExt cx="0" cy="0"/>
        </a:xfrm>
      </p:grpSpPr>
      <p:sp>
        <p:nvSpPr>
          <p:cNvPr id="24" name="Google Shape;24;p53"/>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53"/>
          <p:cNvSpPr txBox="1"/>
          <p:nvPr>
            <p:ph idx="1" type="subTitle"/>
          </p:nvPr>
        </p:nvSpPr>
        <p:spPr>
          <a:xfrm>
            <a:off x="1143000" y="2701925"/>
            <a:ext cx="6858000" cy="1241425"/>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6" name="Google Shape;26;p53"/>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3"/>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42" name="Shape 142"/>
        <p:cNvGrpSpPr/>
        <p:nvPr/>
      </p:nvGrpSpPr>
      <p:grpSpPr>
        <a:xfrm>
          <a:off x="0" y="0"/>
          <a:ext cx="0" cy="0"/>
          <a:chOff x="0" y="0"/>
          <a:chExt cx="0" cy="0"/>
        </a:xfrm>
      </p:grpSpPr>
      <p:sp>
        <p:nvSpPr>
          <p:cNvPr id="143" name="Google Shape;143;p70"/>
          <p:cNvSpPr txBox="1"/>
          <p:nvPr>
            <p:ph type="title"/>
          </p:nvPr>
        </p:nvSpPr>
        <p:spPr>
          <a:xfrm>
            <a:off x="630238" y="342900"/>
            <a:ext cx="2949575"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70"/>
          <p:cNvSpPr/>
          <p:nvPr>
            <p:ph idx="2" type="pic"/>
          </p:nvPr>
        </p:nvSpPr>
        <p:spPr>
          <a:xfrm>
            <a:off x="3887788" y="741363"/>
            <a:ext cx="4629150" cy="36544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45" name="Google Shape;145;p70"/>
          <p:cNvSpPr txBox="1"/>
          <p:nvPr>
            <p:ph idx="1" type="body"/>
          </p:nvPr>
        </p:nvSpPr>
        <p:spPr>
          <a:xfrm>
            <a:off x="630238" y="1543050"/>
            <a:ext cx="2949575" cy="28590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6" name="Google Shape;146;p70"/>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70"/>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7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49" name="Shape 149"/>
        <p:cNvGrpSpPr/>
        <p:nvPr/>
      </p:nvGrpSpPr>
      <p:grpSpPr>
        <a:xfrm>
          <a:off x="0" y="0"/>
          <a:ext cx="0" cy="0"/>
          <a:chOff x="0" y="0"/>
          <a:chExt cx="0" cy="0"/>
        </a:xfrm>
      </p:grpSpPr>
      <p:sp>
        <p:nvSpPr>
          <p:cNvPr id="150" name="Google Shape;150;p71"/>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71"/>
          <p:cNvSpPr txBox="1"/>
          <p:nvPr>
            <p:ph idx="1" type="body"/>
          </p:nvPr>
        </p:nvSpPr>
        <p:spPr>
          <a:xfrm rot="5400000">
            <a:off x="2940844" y="-942181"/>
            <a:ext cx="3262312"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71"/>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71"/>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7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55" name="Shape 155"/>
        <p:cNvGrpSpPr/>
        <p:nvPr/>
      </p:nvGrpSpPr>
      <p:grpSpPr>
        <a:xfrm>
          <a:off x="0" y="0"/>
          <a:ext cx="0" cy="0"/>
          <a:chOff x="0" y="0"/>
          <a:chExt cx="0" cy="0"/>
        </a:xfrm>
      </p:grpSpPr>
      <p:sp>
        <p:nvSpPr>
          <p:cNvPr id="156" name="Google Shape;156;p72"/>
          <p:cNvSpPr txBox="1"/>
          <p:nvPr>
            <p:ph type="title"/>
          </p:nvPr>
        </p:nvSpPr>
        <p:spPr>
          <a:xfrm rot="5400000">
            <a:off x="5350669" y="1467644"/>
            <a:ext cx="4357687"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72"/>
          <p:cNvSpPr txBox="1"/>
          <p:nvPr>
            <p:ph idx="1" type="body"/>
          </p:nvPr>
        </p:nvSpPr>
        <p:spPr>
          <a:xfrm rot="5400000">
            <a:off x="1331119" y="-427831"/>
            <a:ext cx="4357687" cy="57626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72"/>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72"/>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7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68" name="Shape 168"/>
        <p:cNvGrpSpPr/>
        <p:nvPr/>
      </p:nvGrpSpPr>
      <p:grpSpPr>
        <a:xfrm>
          <a:off x="0" y="0"/>
          <a:ext cx="0" cy="0"/>
          <a:chOff x="0" y="0"/>
          <a:chExt cx="0" cy="0"/>
        </a:xfrm>
      </p:grpSpPr>
      <p:sp>
        <p:nvSpPr>
          <p:cNvPr id="169" name="Google Shape;169;p16"/>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16"/>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1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2" name="Shape 172"/>
        <p:cNvGrpSpPr/>
        <p:nvPr/>
      </p:nvGrpSpPr>
      <p:grpSpPr>
        <a:xfrm>
          <a:off x="0" y="0"/>
          <a:ext cx="0" cy="0"/>
          <a:chOff x="0" y="0"/>
          <a:chExt cx="0" cy="0"/>
        </a:xfrm>
      </p:grpSpPr>
      <p:sp>
        <p:nvSpPr>
          <p:cNvPr id="173" name="Google Shape;173;p33"/>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33"/>
          <p:cNvSpPr txBox="1"/>
          <p:nvPr>
            <p:ph idx="1" type="subTitle"/>
          </p:nvPr>
        </p:nvSpPr>
        <p:spPr>
          <a:xfrm>
            <a:off x="1143000" y="2701925"/>
            <a:ext cx="6858000" cy="1241425"/>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5" name="Google Shape;175;p33"/>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33"/>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3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8" name="Shape 178"/>
        <p:cNvGrpSpPr/>
        <p:nvPr/>
      </p:nvGrpSpPr>
      <p:grpSpPr>
        <a:xfrm>
          <a:off x="0" y="0"/>
          <a:ext cx="0" cy="0"/>
          <a:chOff x="0" y="0"/>
          <a:chExt cx="0" cy="0"/>
        </a:xfrm>
      </p:grpSpPr>
      <p:sp>
        <p:nvSpPr>
          <p:cNvPr id="179" name="Google Shape;179;p34"/>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34"/>
          <p:cNvSpPr txBox="1"/>
          <p:nvPr>
            <p:ph idx="1" type="body"/>
          </p:nvPr>
        </p:nvSpPr>
        <p:spPr>
          <a:xfrm>
            <a:off x="628650" y="1370013"/>
            <a:ext cx="7886700" cy="3262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34"/>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34"/>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3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84" name="Shape 184"/>
        <p:cNvGrpSpPr/>
        <p:nvPr/>
      </p:nvGrpSpPr>
      <p:grpSpPr>
        <a:xfrm>
          <a:off x="0" y="0"/>
          <a:ext cx="0" cy="0"/>
          <a:chOff x="0" y="0"/>
          <a:chExt cx="0" cy="0"/>
        </a:xfrm>
      </p:grpSpPr>
      <p:sp>
        <p:nvSpPr>
          <p:cNvPr id="185" name="Google Shape;185;p35"/>
          <p:cNvSpPr txBox="1"/>
          <p:nvPr>
            <p:ph type="title"/>
          </p:nvPr>
        </p:nvSpPr>
        <p:spPr>
          <a:xfrm>
            <a:off x="623888" y="1282700"/>
            <a:ext cx="7886700" cy="21399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 name="Google Shape;186;p35"/>
          <p:cNvSpPr txBox="1"/>
          <p:nvPr>
            <p:ph idx="1" type="body"/>
          </p:nvPr>
        </p:nvSpPr>
        <p:spPr>
          <a:xfrm>
            <a:off x="623888" y="3441700"/>
            <a:ext cx="7886700" cy="112553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87" name="Google Shape;187;p35"/>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35"/>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3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90" name="Shape 190"/>
        <p:cNvGrpSpPr/>
        <p:nvPr/>
      </p:nvGrpSpPr>
      <p:grpSpPr>
        <a:xfrm>
          <a:off x="0" y="0"/>
          <a:ext cx="0" cy="0"/>
          <a:chOff x="0" y="0"/>
          <a:chExt cx="0" cy="0"/>
        </a:xfrm>
      </p:grpSpPr>
      <p:sp>
        <p:nvSpPr>
          <p:cNvPr id="191" name="Google Shape;191;p36"/>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36"/>
          <p:cNvSpPr txBox="1"/>
          <p:nvPr>
            <p:ph idx="1" type="body"/>
          </p:nvPr>
        </p:nvSpPr>
        <p:spPr>
          <a:xfrm>
            <a:off x="628650" y="1370013"/>
            <a:ext cx="3867150" cy="3262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36"/>
          <p:cNvSpPr txBox="1"/>
          <p:nvPr>
            <p:ph idx="2" type="body"/>
          </p:nvPr>
        </p:nvSpPr>
        <p:spPr>
          <a:xfrm>
            <a:off x="4648200" y="1370013"/>
            <a:ext cx="3867150" cy="3262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36"/>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36"/>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3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97" name="Shape 197"/>
        <p:cNvGrpSpPr/>
        <p:nvPr/>
      </p:nvGrpSpPr>
      <p:grpSpPr>
        <a:xfrm>
          <a:off x="0" y="0"/>
          <a:ext cx="0" cy="0"/>
          <a:chOff x="0" y="0"/>
          <a:chExt cx="0" cy="0"/>
        </a:xfrm>
      </p:grpSpPr>
      <p:sp>
        <p:nvSpPr>
          <p:cNvPr id="198" name="Google Shape;198;p37"/>
          <p:cNvSpPr txBox="1"/>
          <p:nvPr>
            <p:ph type="title"/>
          </p:nvPr>
        </p:nvSpPr>
        <p:spPr>
          <a:xfrm>
            <a:off x="630238"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37"/>
          <p:cNvSpPr txBox="1"/>
          <p:nvPr>
            <p:ph idx="1" type="body"/>
          </p:nvPr>
        </p:nvSpPr>
        <p:spPr>
          <a:xfrm>
            <a:off x="630238" y="1260475"/>
            <a:ext cx="3868737" cy="61912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0" name="Google Shape;200;p37"/>
          <p:cNvSpPr txBox="1"/>
          <p:nvPr>
            <p:ph idx="2" type="body"/>
          </p:nvPr>
        </p:nvSpPr>
        <p:spPr>
          <a:xfrm>
            <a:off x="630238" y="1879600"/>
            <a:ext cx="3868737" cy="27622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37"/>
          <p:cNvSpPr txBox="1"/>
          <p:nvPr>
            <p:ph idx="3" type="body"/>
          </p:nvPr>
        </p:nvSpPr>
        <p:spPr>
          <a:xfrm>
            <a:off x="4629150" y="1260475"/>
            <a:ext cx="3887788" cy="61912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2" name="Google Shape;202;p37"/>
          <p:cNvSpPr txBox="1"/>
          <p:nvPr>
            <p:ph idx="4" type="body"/>
          </p:nvPr>
        </p:nvSpPr>
        <p:spPr>
          <a:xfrm>
            <a:off x="4629150" y="1879600"/>
            <a:ext cx="3887788" cy="27622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37"/>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37"/>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3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06" name="Shape 206"/>
        <p:cNvGrpSpPr/>
        <p:nvPr/>
      </p:nvGrpSpPr>
      <p:grpSpPr>
        <a:xfrm>
          <a:off x="0" y="0"/>
          <a:ext cx="0" cy="0"/>
          <a:chOff x="0" y="0"/>
          <a:chExt cx="0" cy="0"/>
        </a:xfrm>
      </p:grpSpPr>
      <p:sp>
        <p:nvSpPr>
          <p:cNvPr id="207" name="Google Shape;207;p38"/>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8" name="Google Shape;208;p38"/>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38"/>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3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9" name="Shape 29"/>
        <p:cNvGrpSpPr/>
        <p:nvPr/>
      </p:nvGrpSpPr>
      <p:grpSpPr>
        <a:xfrm>
          <a:off x="0" y="0"/>
          <a:ext cx="0" cy="0"/>
          <a:chOff x="0" y="0"/>
          <a:chExt cx="0" cy="0"/>
        </a:xfrm>
      </p:grpSpPr>
      <p:sp>
        <p:nvSpPr>
          <p:cNvPr id="30" name="Google Shape;30;p54"/>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4"/>
          <p:cNvSpPr txBox="1"/>
          <p:nvPr>
            <p:ph idx="1" type="body"/>
          </p:nvPr>
        </p:nvSpPr>
        <p:spPr>
          <a:xfrm>
            <a:off x="628650" y="1370013"/>
            <a:ext cx="7886700" cy="3262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4"/>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4"/>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11" name="Shape 211"/>
        <p:cNvGrpSpPr/>
        <p:nvPr/>
      </p:nvGrpSpPr>
      <p:grpSpPr>
        <a:xfrm>
          <a:off x="0" y="0"/>
          <a:ext cx="0" cy="0"/>
          <a:chOff x="0" y="0"/>
          <a:chExt cx="0" cy="0"/>
        </a:xfrm>
      </p:grpSpPr>
      <p:sp>
        <p:nvSpPr>
          <p:cNvPr id="212" name="Google Shape;212;p39"/>
          <p:cNvSpPr txBox="1"/>
          <p:nvPr>
            <p:ph type="title"/>
          </p:nvPr>
        </p:nvSpPr>
        <p:spPr>
          <a:xfrm>
            <a:off x="630238" y="342900"/>
            <a:ext cx="2949575"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p39"/>
          <p:cNvSpPr txBox="1"/>
          <p:nvPr>
            <p:ph idx="1" type="body"/>
          </p:nvPr>
        </p:nvSpPr>
        <p:spPr>
          <a:xfrm>
            <a:off x="3887788" y="741363"/>
            <a:ext cx="4629150" cy="36544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14" name="Google Shape;214;p39"/>
          <p:cNvSpPr txBox="1"/>
          <p:nvPr>
            <p:ph idx="2" type="body"/>
          </p:nvPr>
        </p:nvSpPr>
        <p:spPr>
          <a:xfrm>
            <a:off x="630238" y="1543050"/>
            <a:ext cx="2949575" cy="28590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5" name="Google Shape;215;p39"/>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39"/>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3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18" name="Shape 218"/>
        <p:cNvGrpSpPr/>
        <p:nvPr/>
      </p:nvGrpSpPr>
      <p:grpSpPr>
        <a:xfrm>
          <a:off x="0" y="0"/>
          <a:ext cx="0" cy="0"/>
          <a:chOff x="0" y="0"/>
          <a:chExt cx="0" cy="0"/>
        </a:xfrm>
      </p:grpSpPr>
      <p:sp>
        <p:nvSpPr>
          <p:cNvPr id="219" name="Google Shape;219;p40"/>
          <p:cNvSpPr txBox="1"/>
          <p:nvPr>
            <p:ph type="title"/>
          </p:nvPr>
        </p:nvSpPr>
        <p:spPr>
          <a:xfrm>
            <a:off x="630238" y="342900"/>
            <a:ext cx="2949575"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40"/>
          <p:cNvSpPr/>
          <p:nvPr>
            <p:ph idx="2" type="pic"/>
          </p:nvPr>
        </p:nvSpPr>
        <p:spPr>
          <a:xfrm>
            <a:off x="3887788" y="741363"/>
            <a:ext cx="4629150" cy="36544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21" name="Google Shape;221;p40"/>
          <p:cNvSpPr txBox="1"/>
          <p:nvPr>
            <p:ph idx="1" type="body"/>
          </p:nvPr>
        </p:nvSpPr>
        <p:spPr>
          <a:xfrm>
            <a:off x="630238" y="1543050"/>
            <a:ext cx="2949575" cy="28590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2" name="Google Shape;222;p40"/>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40"/>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 name="Google Shape;224;p4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25" name="Shape 225"/>
        <p:cNvGrpSpPr/>
        <p:nvPr/>
      </p:nvGrpSpPr>
      <p:grpSpPr>
        <a:xfrm>
          <a:off x="0" y="0"/>
          <a:ext cx="0" cy="0"/>
          <a:chOff x="0" y="0"/>
          <a:chExt cx="0" cy="0"/>
        </a:xfrm>
      </p:grpSpPr>
      <p:sp>
        <p:nvSpPr>
          <p:cNvPr id="226" name="Google Shape;226;p41"/>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7" name="Google Shape;227;p41"/>
          <p:cNvSpPr txBox="1"/>
          <p:nvPr>
            <p:ph idx="1" type="body"/>
          </p:nvPr>
        </p:nvSpPr>
        <p:spPr>
          <a:xfrm rot="5400000">
            <a:off x="2940844" y="-942181"/>
            <a:ext cx="3262312"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 name="Google Shape;228;p41"/>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41"/>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4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31" name="Shape 231"/>
        <p:cNvGrpSpPr/>
        <p:nvPr/>
      </p:nvGrpSpPr>
      <p:grpSpPr>
        <a:xfrm>
          <a:off x="0" y="0"/>
          <a:ext cx="0" cy="0"/>
          <a:chOff x="0" y="0"/>
          <a:chExt cx="0" cy="0"/>
        </a:xfrm>
      </p:grpSpPr>
      <p:sp>
        <p:nvSpPr>
          <p:cNvPr id="232" name="Google Shape;232;p42"/>
          <p:cNvSpPr txBox="1"/>
          <p:nvPr>
            <p:ph type="title"/>
          </p:nvPr>
        </p:nvSpPr>
        <p:spPr>
          <a:xfrm rot="5400000">
            <a:off x="5350669" y="1467644"/>
            <a:ext cx="4357687"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3" name="Google Shape;233;p42"/>
          <p:cNvSpPr txBox="1"/>
          <p:nvPr>
            <p:ph idx="1" type="body"/>
          </p:nvPr>
        </p:nvSpPr>
        <p:spPr>
          <a:xfrm rot="5400000">
            <a:off x="1331119" y="-427831"/>
            <a:ext cx="4357687" cy="57626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4" name="Google Shape;234;p42"/>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 name="Google Shape;235;p42"/>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6" name="Google Shape;236;p4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44" name="Shape 244"/>
        <p:cNvGrpSpPr/>
        <p:nvPr/>
      </p:nvGrpSpPr>
      <p:grpSpPr>
        <a:xfrm>
          <a:off x="0" y="0"/>
          <a:ext cx="0" cy="0"/>
          <a:chOff x="0" y="0"/>
          <a:chExt cx="0" cy="0"/>
        </a:xfrm>
      </p:grpSpPr>
      <p:sp>
        <p:nvSpPr>
          <p:cNvPr id="245" name="Google Shape;245;p18"/>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p18"/>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1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48" name="Shape 248"/>
        <p:cNvGrpSpPr/>
        <p:nvPr/>
      </p:nvGrpSpPr>
      <p:grpSpPr>
        <a:xfrm>
          <a:off x="0" y="0"/>
          <a:ext cx="0" cy="0"/>
          <a:chOff x="0" y="0"/>
          <a:chExt cx="0" cy="0"/>
        </a:xfrm>
      </p:grpSpPr>
      <p:sp>
        <p:nvSpPr>
          <p:cNvPr id="249" name="Google Shape;249;p43"/>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0" name="Google Shape;250;p43"/>
          <p:cNvSpPr txBox="1"/>
          <p:nvPr>
            <p:ph idx="1" type="subTitle"/>
          </p:nvPr>
        </p:nvSpPr>
        <p:spPr>
          <a:xfrm>
            <a:off x="1143000" y="2701925"/>
            <a:ext cx="6858000" cy="1241425"/>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1" name="Google Shape;251;p43"/>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 name="Google Shape;252;p43"/>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 name="Google Shape;253;p4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54" name="Shape 254"/>
        <p:cNvGrpSpPr/>
        <p:nvPr/>
      </p:nvGrpSpPr>
      <p:grpSpPr>
        <a:xfrm>
          <a:off x="0" y="0"/>
          <a:ext cx="0" cy="0"/>
          <a:chOff x="0" y="0"/>
          <a:chExt cx="0" cy="0"/>
        </a:xfrm>
      </p:grpSpPr>
      <p:sp>
        <p:nvSpPr>
          <p:cNvPr id="255" name="Google Shape;255;p44"/>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6" name="Google Shape;256;p44"/>
          <p:cNvSpPr txBox="1"/>
          <p:nvPr>
            <p:ph idx="1" type="body"/>
          </p:nvPr>
        </p:nvSpPr>
        <p:spPr>
          <a:xfrm>
            <a:off x="628650" y="1370013"/>
            <a:ext cx="7886700" cy="3262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 name="Google Shape;257;p44"/>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p44"/>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4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60" name="Shape 260"/>
        <p:cNvGrpSpPr/>
        <p:nvPr/>
      </p:nvGrpSpPr>
      <p:grpSpPr>
        <a:xfrm>
          <a:off x="0" y="0"/>
          <a:ext cx="0" cy="0"/>
          <a:chOff x="0" y="0"/>
          <a:chExt cx="0" cy="0"/>
        </a:xfrm>
      </p:grpSpPr>
      <p:sp>
        <p:nvSpPr>
          <p:cNvPr id="261" name="Google Shape;261;p45"/>
          <p:cNvSpPr txBox="1"/>
          <p:nvPr>
            <p:ph type="title"/>
          </p:nvPr>
        </p:nvSpPr>
        <p:spPr>
          <a:xfrm>
            <a:off x="623888" y="1282700"/>
            <a:ext cx="7886700" cy="21399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45"/>
          <p:cNvSpPr txBox="1"/>
          <p:nvPr>
            <p:ph idx="1" type="body"/>
          </p:nvPr>
        </p:nvSpPr>
        <p:spPr>
          <a:xfrm>
            <a:off x="623888" y="3441700"/>
            <a:ext cx="7886700" cy="112553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3" name="Google Shape;263;p45"/>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 name="Google Shape;264;p45"/>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 name="Google Shape;265;p4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66" name="Shape 266"/>
        <p:cNvGrpSpPr/>
        <p:nvPr/>
      </p:nvGrpSpPr>
      <p:grpSpPr>
        <a:xfrm>
          <a:off x="0" y="0"/>
          <a:ext cx="0" cy="0"/>
          <a:chOff x="0" y="0"/>
          <a:chExt cx="0" cy="0"/>
        </a:xfrm>
      </p:grpSpPr>
      <p:sp>
        <p:nvSpPr>
          <p:cNvPr id="267" name="Google Shape;267;p46"/>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8" name="Google Shape;268;p46"/>
          <p:cNvSpPr txBox="1"/>
          <p:nvPr>
            <p:ph idx="1" type="body"/>
          </p:nvPr>
        </p:nvSpPr>
        <p:spPr>
          <a:xfrm>
            <a:off x="628650" y="1370013"/>
            <a:ext cx="3867150" cy="3262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 name="Google Shape;269;p46"/>
          <p:cNvSpPr txBox="1"/>
          <p:nvPr>
            <p:ph idx="2" type="body"/>
          </p:nvPr>
        </p:nvSpPr>
        <p:spPr>
          <a:xfrm>
            <a:off x="4648200" y="1370013"/>
            <a:ext cx="3867150" cy="3262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 name="Google Shape;270;p46"/>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 name="Google Shape;271;p46"/>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 name="Google Shape;272;p4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73" name="Shape 273"/>
        <p:cNvGrpSpPr/>
        <p:nvPr/>
      </p:nvGrpSpPr>
      <p:grpSpPr>
        <a:xfrm>
          <a:off x="0" y="0"/>
          <a:ext cx="0" cy="0"/>
          <a:chOff x="0" y="0"/>
          <a:chExt cx="0" cy="0"/>
        </a:xfrm>
      </p:grpSpPr>
      <p:sp>
        <p:nvSpPr>
          <p:cNvPr id="274" name="Google Shape;274;p47"/>
          <p:cNvSpPr txBox="1"/>
          <p:nvPr>
            <p:ph type="title"/>
          </p:nvPr>
        </p:nvSpPr>
        <p:spPr>
          <a:xfrm>
            <a:off x="630238"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5" name="Google Shape;275;p47"/>
          <p:cNvSpPr txBox="1"/>
          <p:nvPr>
            <p:ph idx="1" type="body"/>
          </p:nvPr>
        </p:nvSpPr>
        <p:spPr>
          <a:xfrm>
            <a:off x="630238" y="1260475"/>
            <a:ext cx="3868737" cy="61912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6" name="Google Shape;276;p47"/>
          <p:cNvSpPr txBox="1"/>
          <p:nvPr>
            <p:ph idx="2" type="body"/>
          </p:nvPr>
        </p:nvSpPr>
        <p:spPr>
          <a:xfrm>
            <a:off x="630238" y="1879600"/>
            <a:ext cx="3868737" cy="27622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 name="Google Shape;277;p47"/>
          <p:cNvSpPr txBox="1"/>
          <p:nvPr>
            <p:ph idx="3" type="body"/>
          </p:nvPr>
        </p:nvSpPr>
        <p:spPr>
          <a:xfrm>
            <a:off x="4629150" y="1260475"/>
            <a:ext cx="3887788" cy="61912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8" name="Google Shape;278;p47"/>
          <p:cNvSpPr txBox="1"/>
          <p:nvPr>
            <p:ph idx="4" type="body"/>
          </p:nvPr>
        </p:nvSpPr>
        <p:spPr>
          <a:xfrm>
            <a:off x="4629150" y="1879600"/>
            <a:ext cx="3887788" cy="27622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9" name="Google Shape;279;p47"/>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 name="Google Shape;280;p47"/>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 name="Google Shape;281;p4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5" name="Shape 35"/>
        <p:cNvGrpSpPr/>
        <p:nvPr/>
      </p:nvGrpSpPr>
      <p:grpSpPr>
        <a:xfrm>
          <a:off x="0" y="0"/>
          <a:ext cx="0" cy="0"/>
          <a:chOff x="0" y="0"/>
          <a:chExt cx="0" cy="0"/>
        </a:xfrm>
      </p:grpSpPr>
      <p:sp>
        <p:nvSpPr>
          <p:cNvPr id="36" name="Google Shape;36;p55"/>
          <p:cNvSpPr txBox="1"/>
          <p:nvPr>
            <p:ph type="title"/>
          </p:nvPr>
        </p:nvSpPr>
        <p:spPr>
          <a:xfrm>
            <a:off x="623888" y="1282700"/>
            <a:ext cx="7886700" cy="21399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55"/>
          <p:cNvSpPr txBox="1"/>
          <p:nvPr>
            <p:ph idx="1" type="body"/>
          </p:nvPr>
        </p:nvSpPr>
        <p:spPr>
          <a:xfrm>
            <a:off x="623888" y="3441700"/>
            <a:ext cx="7886700" cy="112553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8" name="Google Shape;38;p55"/>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5"/>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2" name="Shape 282"/>
        <p:cNvGrpSpPr/>
        <p:nvPr/>
      </p:nvGrpSpPr>
      <p:grpSpPr>
        <a:xfrm>
          <a:off x="0" y="0"/>
          <a:ext cx="0" cy="0"/>
          <a:chOff x="0" y="0"/>
          <a:chExt cx="0" cy="0"/>
        </a:xfrm>
      </p:grpSpPr>
      <p:sp>
        <p:nvSpPr>
          <p:cNvPr id="283" name="Google Shape;283;p48"/>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4" name="Google Shape;284;p48"/>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 name="Google Shape;285;p48"/>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 name="Google Shape;286;p4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87" name="Shape 287"/>
        <p:cNvGrpSpPr/>
        <p:nvPr/>
      </p:nvGrpSpPr>
      <p:grpSpPr>
        <a:xfrm>
          <a:off x="0" y="0"/>
          <a:ext cx="0" cy="0"/>
          <a:chOff x="0" y="0"/>
          <a:chExt cx="0" cy="0"/>
        </a:xfrm>
      </p:grpSpPr>
      <p:sp>
        <p:nvSpPr>
          <p:cNvPr id="288" name="Google Shape;288;p49"/>
          <p:cNvSpPr txBox="1"/>
          <p:nvPr>
            <p:ph type="title"/>
          </p:nvPr>
        </p:nvSpPr>
        <p:spPr>
          <a:xfrm>
            <a:off x="630238" y="342900"/>
            <a:ext cx="2949575"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9" name="Google Shape;289;p49"/>
          <p:cNvSpPr txBox="1"/>
          <p:nvPr>
            <p:ph idx="1" type="body"/>
          </p:nvPr>
        </p:nvSpPr>
        <p:spPr>
          <a:xfrm>
            <a:off x="3887788" y="741363"/>
            <a:ext cx="4629150" cy="36544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90" name="Google Shape;290;p49"/>
          <p:cNvSpPr txBox="1"/>
          <p:nvPr>
            <p:ph idx="2" type="body"/>
          </p:nvPr>
        </p:nvSpPr>
        <p:spPr>
          <a:xfrm>
            <a:off x="630238" y="1543050"/>
            <a:ext cx="2949575" cy="28590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91" name="Google Shape;291;p49"/>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49"/>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 name="Google Shape;293;p4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94" name="Shape 294"/>
        <p:cNvGrpSpPr/>
        <p:nvPr/>
      </p:nvGrpSpPr>
      <p:grpSpPr>
        <a:xfrm>
          <a:off x="0" y="0"/>
          <a:ext cx="0" cy="0"/>
          <a:chOff x="0" y="0"/>
          <a:chExt cx="0" cy="0"/>
        </a:xfrm>
      </p:grpSpPr>
      <p:sp>
        <p:nvSpPr>
          <p:cNvPr id="295" name="Google Shape;295;p50"/>
          <p:cNvSpPr txBox="1"/>
          <p:nvPr>
            <p:ph type="title"/>
          </p:nvPr>
        </p:nvSpPr>
        <p:spPr>
          <a:xfrm>
            <a:off x="630238" y="342900"/>
            <a:ext cx="2949575"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6" name="Google Shape;296;p50"/>
          <p:cNvSpPr/>
          <p:nvPr>
            <p:ph idx="2" type="pic"/>
          </p:nvPr>
        </p:nvSpPr>
        <p:spPr>
          <a:xfrm>
            <a:off x="3887788" y="741363"/>
            <a:ext cx="4629150" cy="36544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97" name="Google Shape;297;p50"/>
          <p:cNvSpPr txBox="1"/>
          <p:nvPr>
            <p:ph idx="1" type="body"/>
          </p:nvPr>
        </p:nvSpPr>
        <p:spPr>
          <a:xfrm>
            <a:off x="630238" y="1543050"/>
            <a:ext cx="2949575" cy="28590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98" name="Google Shape;298;p50"/>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 name="Google Shape;299;p50"/>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 name="Google Shape;300;p5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301" name="Shape 301"/>
        <p:cNvGrpSpPr/>
        <p:nvPr/>
      </p:nvGrpSpPr>
      <p:grpSpPr>
        <a:xfrm>
          <a:off x="0" y="0"/>
          <a:ext cx="0" cy="0"/>
          <a:chOff x="0" y="0"/>
          <a:chExt cx="0" cy="0"/>
        </a:xfrm>
      </p:grpSpPr>
      <p:sp>
        <p:nvSpPr>
          <p:cNvPr id="302" name="Google Shape;302;p51"/>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3" name="Google Shape;303;p51"/>
          <p:cNvSpPr txBox="1"/>
          <p:nvPr>
            <p:ph idx="1" type="body"/>
          </p:nvPr>
        </p:nvSpPr>
        <p:spPr>
          <a:xfrm rot="5400000">
            <a:off x="2940844" y="-942181"/>
            <a:ext cx="3262312"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4" name="Google Shape;304;p51"/>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51"/>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 name="Google Shape;306;p5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307" name="Shape 307"/>
        <p:cNvGrpSpPr/>
        <p:nvPr/>
      </p:nvGrpSpPr>
      <p:grpSpPr>
        <a:xfrm>
          <a:off x="0" y="0"/>
          <a:ext cx="0" cy="0"/>
          <a:chOff x="0" y="0"/>
          <a:chExt cx="0" cy="0"/>
        </a:xfrm>
      </p:grpSpPr>
      <p:sp>
        <p:nvSpPr>
          <p:cNvPr id="308" name="Google Shape;308;p52"/>
          <p:cNvSpPr txBox="1"/>
          <p:nvPr>
            <p:ph type="title"/>
          </p:nvPr>
        </p:nvSpPr>
        <p:spPr>
          <a:xfrm rot="5400000">
            <a:off x="5350669" y="1467644"/>
            <a:ext cx="4357687"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9" name="Google Shape;309;p52"/>
          <p:cNvSpPr txBox="1"/>
          <p:nvPr>
            <p:ph idx="1" type="body"/>
          </p:nvPr>
        </p:nvSpPr>
        <p:spPr>
          <a:xfrm rot="5400000">
            <a:off x="1331119" y="-427831"/>
            <a:ext cx="4357687" cy="57626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52"/>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 name="Google Shape;311;p52"/>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 name="Google Shape;312;p5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20" name="Shape 320"/>
        <p:cNvGrpSpPr/>
        <p:nvPr/>
      </p:nvGrpSpPr>
      <p:grpSpPr>
        <a:xfrm>
          <a:off x="0" y="0"/>
          <a:ext cx="0" cy="0"/>
          <a:chOff x="0" y="0"/>
          <a:chExt cx="0" cy="0"/>
        </a:xfrm>
      </p:grpSpPr>
      <p:sp>
        <p:nvSpPr>
          <p:cNvPr id="321" name="Google Shape;321;p20"/>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20"/>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2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24" name="Shape 324"/>
        <p:cNvGrpSpPr/>
        <p:nvPr/>
      </p:nvGrpSpPr>
      <p:grpSpPr>
        <a:xfrm>
          <a:off x="0" y="0"/>
          <a:ext cx="0" cy="0"/>
          <a:chOff x="0" y="0"/>
          <a:chExt cx="0" cy="0"/>
        </a:xfrm>
      </p:grpSpPr>
      <p:sp>
        <p:nvSpPr>
          <p:cNvPr id="325" name="Google Shape;325;p23"/>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6" name="Google Shape;326;p23"/>
          <p:cNvSpPr txBox="1"/>
          <p:nvPr>
            <p:ph idx="1" type="subTitle"/>
          </p:nvPr>
        </p:nvSpPr>
        <p:spPr>
          <a:xfrm>
            <a:off x="1143000" y="2701925"/>
            <a:ext cx="6858000" cy="1241425"/>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7" name="Google Shape;327;p23"/>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 name="Google Shape;328;p23"/>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2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30" name="Shape 330"/>
        <p:cNvGrpSpPr/>
        <p:nvPr/>
      </p:nvGrpSpPr>
      <p:grpSpPr>
        <a:xfrm>
          <a:off x="0" y="0"/>
          <a:ext cx="0" cy="0"/>
          <a:chOff x="0" y="0"/>
          <a:chExt cx="0" cy="0"/>
        </a:xfrm>
      </p:grpSpPr>
      <p:sp>
        <p:nvSpPr>
          <p:cNvPr id="331" name="Google Shape;331;p24"/>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2" name="Google Shape;332;p24"/>
          <p:cNvSpPr txBox="1"/>
          <p:nvPr>
            <p:ph idx="1" type="body"/>
          </p:nvPr>
        </p:nvSpPr>
        <p:spPr>
          <a:xfrm>
            <a:off x="628650" y="1370013"/>
            <a:ext cx="7886700" cy="3262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3" name="Google Shape;333;p24"/>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4" name="Google Shape;334;p24"/>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5" name="Google Shape;335;p2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36" name="Shape 336"/>
        <p:cNvGrpSpPr/>
        <p:nvPr/>
      </p:nvGrpSpPr>
      <p:grpSpPr>
        <a:xfrm>
          <a:off x="0" y="0"/>
          <a:ext cx="0" cy="0"/>
          <a:chOff x="0" y="0"/>
          <a:chExt cx="0" cy="0"/>
        </a:xfrm>
      </p:grpSpPr>
      <p:sp>
        <p:nvSpPr>
          <p:cNvPr id="337" name="Google Shape;337;p25"/>
          <p:cNvSpPr txBox="1"/>
          <p:nvPr>
            <p:ph type="title"/>
          </p:nvPr>
        </p:nvSpPr>
        <p:spPr>
          <a:xfrm>
            <a:off x="623888" y="1282700"/>
            <a:ext cx="7886700" cy="21399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8" name="Google Shape;338;p25"/>
          <p:cNvSpPr txBox="1"/>
          <p:nvPr>
            <p:ph idx="1" type="body"/>
          </p:nvPr>
        </p:nvSpPr>
        <p:spPr>
          <a:xfrm>
            <a:off x="623888" y="3441700"/>
            <a:ext cx="7886700" cy="112553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9" name="Google Shape;339;p25"/>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25"/>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1" name="Google Shape;341;p2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42" name="Shape 342"/>
        <p:cNvGrpSpPr/>
        <p:nvPr/>
      </p:nvGrpSpPr>
      <p:grpSpPr>
        <a:xfrm>
          <a:off x="0" y="0"/>
          <a:ext cx="0" cy="0"/>
          <a:chOff x="0" y="0"/>
          <a:chExt cx="0" cy="0"/>
        </a:xfrm>
      </p:grpSpPr>
      <p:sp>
        <p:nvSpPr>
          <p:cNvPr id="343" name="Google Shape;343;p26"/>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4" name="Google Shape;344;p26"/>
          <p:cNvSpPr txBox="1"/>
          <p:nvPr>
            <p:ph idx="1" type="body"/>
          </p:nvPr>
        </p:nvSpPr>
        <p:spPr>
          <a:xfrm>
            <a:off x="628650" y="1370013"/>
            <a:ext cx="3867150" cy="3262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 name="Google Shape;345;p26"/>
          <p:cNvSpPr txBox="1"/>
          <p:nvPr>
            <p:ph idx="2" type="body"/>
          </p:nvPr>
        </p:nvSpPr>
        <p:spPr>
          <a:xfrm>
            <a:off x="4648200" y="1370013"/>
            <a:ext cx="3867150" cy="3262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6" name="Google Shape;346;p26"/>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7" name="Google Shape;347;p26"/>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2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1" name="Shape 41"/>
        <p:cNvGrpSpPr/>
        <p:nvPr/>
      </p:nvGrpSpPr>
      <p:grpSpPr>
        <a:xfrm>
          <a:off x="0" y="0"/>
          <a:ext cx="0" cy="0"/>
          <a:chOff x="0" y="0"/>
          <a:chExt cx="0" cy="0"/>
        </a:xfrm>
      </p:grpSpPr>
      <p:sp>
        <p:nvSpPr>
          <p:cNvPr id="42" name="Google Shape;42;p56"/>
          <p:cNvSpPr txBox="1"/>
          <p:nvPr>
            <p:ph type="title"/>
          </p:nvPr>
        </p:nvSpPr>
        <p:spPr>
          <a:xfrm>
            <a:off x="630238"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56"/>
          <p:cNvSpPr txBox="1"/>
          <p:nvPr>
            <p:ph idx="1" type="body"/>
          </p:nvPr>
        </p:nvSpPr>
        <p:spPr>
          <a:xfrm>
            <a:off x="630238" y="1260475"/>
            <a:ext cx="3868737" cy="61912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56"/>
          <p:cNvSpPr txBox="1"/>
          <p:nvPr>
            <p:ph idx="2" type="body"/>
          </p:nvPr>
        </p:nvSpPr>
        <p:spPr>
          <a:xfrm>
            <a:off x="630238" y="1879600"/>
            <a:ext cx="3868737" cy="27622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56"/>
          <p:cNvSpPr txBox="1"/>
          <p:nvPr>
            <p:ph idx="3" type="body"/>
          </p:nvPr>
        </p:nvSpPr>
        <p:spPr>
          <a:xfrm>
            <a:off x="4629150" y="1260475"/>
            <a:ext cx="3887788" cy="61912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56"/>
          <p:cNvSpPr txBox="1"/>
          <p:nvPr>
            <p:ph idx="4" type="body"/>
          </p:nvPr>
        </p:nvSpPr>
        <p:spPr>
          <a:xfrm>
            <a:off x="4629150" y="1879600"/>
            <a:ext cx="3887788" cy="27622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56"/>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6"/>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5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49" name="Shape 349"/>
        <p:cNvGrpSpPr/>
        <p:nvPr/>
      </p:nvGrpSpPr>
      <p:grpSpPr>
        <a:xfrm>
          <a:off x="0" y="0"/>
          <a:ext cx="0" cy="0"/>
          <a:chOff x="0" y="0"/>
          <a:chExt cx="0" cy="0"/>
        </a:xfrm>
      </p:grpSpPr>
      <p:sp>
        <p:nvSpPr>
          <p:cNvPr id="350" name="Google Shape;350;p27"/>
          <p:cNvSpPr txBox="1"/>
          <p:nvPr>
            <p:ph type="title"/>
          </p:nvPr>
        </p:nvSpPr>
        <p:spPr>
          <a:xfrm>
            <a:off x="630238"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1" name="Google Shape;351;p27"/>
          <p:cNvSpPr txBox="1"/>
          <p:nvPr>
            <p:ph idx="1" type="body"/>
          </p:nvPr>
        </p:nvSpPr>
        <p:spPr>
          <a:xfrm>
            <a:off x="630238" y="1260475"/>
            <a:ext cx="3868737" cy="61912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2" name="Google Shape;352;p27"/>
          <p:cNvSpPr txBox="1"/>
          <p:nvPr>
            <p:ph idx="2" type="body"/>
          </p:nvPr>
        </p:nvSpPr>
        <p:spPr>
          <a:xfrm>
            <a:off x="630238" y="1879600"/>
            <a:ext cx="3868737" cy="27622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3" name="Google Shape;353;p27"/>
          <p:cNvSpPr txBox="1"/>
          <p:nvPr>
            <p:ph idx="3" type="body"/>
          </p:nvPr>
        </p:nvSpPr>
        <p:spPr>
          <a:xfrm>
            <a:off x="4629150" y="1260475"/>
            <a:ext cx="3887788" cy="61912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4" name="Google Shape;354;p27"/>
          <p:cNvSpPr txBox="1"/>
          <p:nvPr>
            <p:ph idx="4" type="body"/>
          </p:nvPr>
        </p:nvSpPr>
        <p:spPr>
          <a:xfrm>
            <a:off x="4629150" y="1879600"/>
            <a:ext cx="3887788" cy="27622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 name="Google Shape;355;p27"/>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6" name="Google Shape;356;p27"/>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7" name="Google Shape;357;p2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8" name="Shape 358"/>
        <p:cNvGrpSpPr/>
        <p:nvPr/>
      </p:nvGrpSpPr>
      <p:grpSpPr>
        <a:xfrm>
          <a:off x="0" y="0"/>
          <a:ext cx="0" cy="0"/>
          <a:chOff x="0" y="0"/>
          <a:chExt cx="0" cy="0"/>
        </a:xfrm>
      </p:grpSpPr>
      <p:sp>
        <p:nvSpPr>
          <p:cNvPr id="359" name="Google Shape;359;p28"/>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0" name="Google Shape;360;p28"/>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1" name="Google Shape;361;p28"/>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2" name="Google Shape;362;p2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63" name="Shape 363"/>
        <p:cNvGrpSpPr/>
        <p:nvPr/>
      </p:nvGrpSpPr>
      <p:grpSpPr>
        <a:xfrm>
          <a:off x="0" y="0"/>
          <a:ext cx="0" cy="0"/>
          <a:chOff x="0" y="0"/>
          <a:chExt cx="0" cy="0"/>
        </a:xfrm>
      </p:grpSpPr>
      <p:sp>
        <p:nvSpPr>
          <p:cNvPr id="364" name="Google Shape;364;p29"/>
          <p:cNvSpPr txBox="1"/>
          <p:nvPr>
            <p:ph type="title"/>
          </p:nvPr>
        </p:nvSpPr>
        <p:spPr>
          <a:xfrm>
            <a:off x="630238" y="342900"/>
            <a:ext cx="2949575"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5" name="Google Shape;365;p29"/>
          <p:cNvSpPr txBox="1"/>
          <p:nvPr>
            <p:ph idx="1" type="body"/>
          </p:nvPr>
        </p:nvSpPr>
        <p:spPr>
          <a:xfrm>
            <a:off x="3887788" y="741363"/>
            <a:ext cx="4629150" cy="36544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6" name="Google Shape;366;p29"/>
          <p:cNvSpPr txBox="1"/>
          <p:nvPr>
            <p:ph idx="2" type="body"/>
          </p:nvPr>
        </p:nvSpPr>
        <p:spPr>
          <a:xfrm>
            <a:off x="630238" y="1543050"/>
            <a:ext cx="2949575" cy="28590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7" name="Google Shape;367;p29"/>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 name="Google Shape;368;p29"/>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 name="Google Shape;369;p2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370" name="Shape 370"/>
        <p:cNvGrpSpPr/>
        <p:nvPr/>
      </p:nvGrpSpPr>
      <p:grpSpPr>
        <a:xfrm>
          <a:off x="0" y="0"/>
          <a:ext cx="0" cy="0"/>
          <a:chOff x="0" y="0"/>
          <a:chExt cx="0" cy="0"/>
        </a:xfrm>
      </p:grpSpPr>
      <p:sp>
        <p:nvSpPr>
          <p:cNvPr id="371" name="Google Shape;371;p30"/>
          <p:cNvSpPr txBox="1"/>
          <p:nvPr>
            <p:ph type="title"/>
          </p:nvPr>
        </p:nvSpPr>
        <p:spPr>
          <a:xfrm>
            <a:off x="630238" y="342900"/>
            <a:ext cx="2949575"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2" name="Google Shape;372;p30"/>
          <p:cNvSpPr/>
          <p:nvPr>
            <p:ph idx="2" type="pic"/>
          </p:nvPr>
        </p:nvSpPr>
        <p:spPr>
          <a:xfrm>
            <a:off x="3887788" y="741363"/>
            <a:ext cx="4629150" cy="36544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373" name="Google Shape;373;p30"/>
          <p:cNvSpPr txBox="1"/>
          <p:nvPr>
            <p:ph idx="1" type="body"/>
          </p:nvPr>
        </p:nvSpPr>
        <p:spPr>
          <a:xfrm>
            <a:off x="630238" y="1543050"/>
            <a:ext cx="2949575" cy="28590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74" name="Google Shape;374;p30"/>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5" name="Google Shape;375;p30"/>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 name="Google Shape;376;p3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377" name="Shape 377"/>
        <p:cNvGrpSpPr/>
        <p:nvPr/>
      </p:nvGrpSpPr>
      <p:grpSpPr>
        <a:xfrm>
          <a:off x="0" y="0"/>
          <a:ext cx="0" cy="0"/>
          <a:chOff x="0" y="0"/>
          <a:chExt cx="0" cy="0"/>
        </a:xfrm>
      </p:grpSpPr>
      <p:sp>
        <p:nvSpPr>
          <p:cNvPr id="378" name="Google Shape;378;p31"/>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9" name="Google Shape;379;p31"/>
          <p:cNvSpPr txBox="1"/>
          <p:nvPr>
            <p:ph idx="1" type="body"/>
          </p:nvPr>
        </p:nvSpPr>
        <p:spPr>
          <a:xfrm rot="5400000">
            <a:off x="2940844" y="-942181"/>
            <a:ext cx="3262312"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 name="Google Shape;380;p31"/>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1" name="Google Shape;381;p31"/>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 name="Google Shape;382;p3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383" name="Shape 383"/>
        <p:cNvGrpSpPr/>
        <p:nvPr/>
      </p:nvGrpSpPr>
      <p:grpSpPr>
        <a:xfrm>
          <a:off x="0" y="0"/>
          <a:ext cx="0" cy="0"/>
          <a:chOff x="0" y="0"/>
          <a:chExt cx="0" cy="0"/>
        </a:xfrm>
      </p:grpSpPr>
      <p:sp>
        <p:nvSpPr>
          <p:cNvPr id="384" name="Google Shape;384;p32"/>
          <p:cNvSpPr txBox="1"/>
          <p:nvPr>
            <p:ph type="title"/>
          </p:nvPr>
        </p:nvSpPr>
        <p:spPr>
          <a:xfrm rot="5400000">
            <a:off x="5350669" y="1467644"/>
            <a:ext cx="4357687"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5" name="Google Shape;385;p32"/>
          <p:cNvSpPr txBox="1"/>
          <p:nvPr>
            <p:ph idx="1" type="body"/>
          </p:nvPr>
        </p:nvSpPr>
        <p:spPr>
          <a:xfrm rot="5400000">
            <a:off x="1331119" y="-427831"/>
            <a:ext cx="4357687" cy="57626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 name="Google Shape;386;p32"/>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7" name="Google Shape;387;p32"/>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8" name="Google Shape;388;p3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96" name="Shape 396"/>
        <p:cNvGrpSpPr/>
        <p:nvPr/>
      </p:nvGrpSpPr>
      <p:grpSpPr>
        <a:xfrm>
          <a:off x="0" y="0"/>
          <a:ext cx="0" cy="0"/>
          <a:chOff x="0" y="0"/>
          <a:chExt cx="0" cy="0"/>
        </a:xfrm>
      </p:grpSpPr>
      <p:sp>
        <p:nvSpPr>
          <p:cNvPr id="397" name="Google Shape;397;p22"/>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 name="Google Shape;398;p22"/>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9" name="Google Shape;399;p2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400" name="Shape 400"/>
        <p:cNvGrpSpPr/>
        <p:nvPr/>
      </p:nvGrpSpPr>
      <p:grpSpPr>
        <a:xfrm>
          <a:off x="0" y="0"/>
          <a:ext cx="0" cy="0"/>
          <a:chOff x="0" y="0"/>
          <a:chExt cx="0" cy="0"/>
        </a:xfrm>
      </p:grpSpPr>
      <p:sp>
        <p:nvSpPr>
          <p:cNvPr id="401" name="Google Shape;401;p73"/>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2" name="Google Shape;402;p73"/>
          <p:cNvSpPr txBox="1"/>
          <p:nvPr>
            <p:ph idx="1" type="subTitle"/>
          </p:nvPr>
        </p:nvSpPr>
        <p:spPr>
          <a:xfrm>
            <a:off x="1143000" y="2701925"/>
            <a:ext cx="6858000" cy="1241425"/>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03" name="Google Shape;403;p73"/>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4" name="Google Shape;404;p73"/>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 name="Google Shape;405;p7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406" name="Shape 406"/>
        <p:cNvGrpSpPr/>
        <p:nvPr/>
      </p:nvGrpSpPr>
      <p:grpSpPr>
        <a:xfrm>
          <a:off x="0" y="0"/>
          <a:ext cx="0" cy="0"/>
          <a:chOff x="0" y="0"/>
          <a:chExt cx="0" cy="0"/>
        </a:xfrm>
      </p:grpSpPr>
      <p:sp>
        <p:nvSpPr>
          <p:cNvPr id="407" name="Google Shape;407;p74"/>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8" name="Google Shape;408;p74"/>
          <p:cNvSpPr txBox="1"/>
          <p:nvPr>
            <p:ph idx="1" type="body"/>
          </p:nvPr>
        </p:nvSpPr>
        <p:spPr>
          <a:xfrm>
            <a:off x="628650" y="1370013"/>
            <a:ext cx="7886700" cy="3262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 name="Google Shape;409;p74"/>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0" name="Google Shape;410;p74"/>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 name="Google Shape;411;p7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12" name="Shape 412"/>
        <p:cNvGrpSpPr/>
        <p:nvPr/>
      </p:nvGrpSpPr>
      <p:grpSpPr>
        <a:xfrm>
          <a:off x="0" y="0"/>
          <a:ext cx="0" cy="0"/>
          <a:chOff x="0" y="0"/>
          <a:chExt cx="0" cy="0"/>
        </a:xfrm>
      </p:grpSpPr>
      <p:sp>
        <p:nvSpPr>
          <p:cNvPr id="413" name="Google Shape;413;p75"/>
          <p:cNvSpPr txBox="1"/>
          <p:nvPr>
            <p:ph type="title"/>
          </p:nvPr>
        </p:nvSpPr>
        <p:spPr>
          <a:xfrm>
            <a:off x="623888" y="1282700"/>
            <a:ext cx="7886700" cy="21399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4" name="Google Shape;414;p75"/>
          <p:cNvSpPr txBox="1"/>
          <p:nvPr>
            <p:ph idx="1" type="body"/>
          </p:nvPr>
        </p:nvSpPr>
        <p:spPr>
          <a:xfrm>
            <a:off x="623888" y="3441700"/>
            <a:ext cx="7886700" cy="112553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15" name="Google Shape;415;p75"/>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 name="Google Shape;416;p75"/>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 name="Google Shape;417;p7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0" name="Shape 50"/>
        <p:cNvGrpSpPr/>
        <p:nvPr/>
      </p:nvGrpSpPr>
      <p:grpSpPr>
        <a:xfrm>
          <a:off x="0" y="0"/>
          <a:ext cx="0" cy="0"/>
          <a:chOff x="0" y="0"/>
          <a:chExt cx="0" cy="0"/>
        </a:xfrm>
      </p:grpSpPr>
      <p:sp>
        <p:nvSpPr>
          <p:cNvPr id="51" name="Google Shape;51;p57"/>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57"/>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7"/>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5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18" name="Shape 418"/>
        <p:cNvGrpSpPr/>
        <p:nvPr/>
      </p:nvGrpSpPr>
      <p:grpSpPr>
        <a:xfrm>
          <a:off x="0" y="0"/>
          <a:ext cx="0" cy="0"/>
          <a:chOff x="0" y="0"/>
          <a:chExt cx="0" cy="0"/>
        </a:xfrm>
      </p:grpSpPr>
      <p:sp>
        <p:nvSpPr>
          <p:cNvPr id="419" name="Google Shape;419;p76"/>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0" name="Google Shape;420;p76"/>
          <p:cNvSpPr txBox="1"/>
          <p:nvPr>
            <p:ph idx="1" type="body"/>
          </p:nvPr>
        </p:nvSpPr>
        <p:spPr>
          <a:xfrm>
            <a:off x="628650" y="1370013"/>
            <a:ext cx="3867150" cy="3262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 name="Google Shape;421;p76"/>
          <p:cNvSpPr txBox="1"/>
          <p:nvPr>
            <p:ph idx="2" type="body"/>
          </p:nvPr>
        </p:nvSpPr>
        <p:spPr>
          <a:xfrm>
            <a:off x="4648200" y="1370013"/>
            <a:ext cx="3867150" cy="326231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 name="Google Shape;422;p76"/>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 name="Google Shape;423;p76"/>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 name="Google Shape;424;p7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25" name="Shape 425"/>
        <p:cNvGrpSpPr/>
        <p:nvPr/>
      </p:nvGrpSpPr>
      <p:grpSpPr>
        <a:xfrm>
          <a:off x="0" y="0"/>
          <a:ext cx="0" cy="0"/>
          <a:chOff x="0" y="0"/>
          <a:chExt cx="0" cy="0"/>
        </a:xfrm>
      </p:grpSpPr>
      <p:sp>
        <p:nvSpPr>
          <p:cNvPr id="426" name="Google Shape;426;p77"/>
          <p:cNvSpPr txBox="1"/>
          <p:nvPr>
            <p:ph type="title"/>
          </p:nvPr>
        </p:nvSpPr>
        <p:spPr>
          <a:xfrm>
            <a:off x="630238"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7" name="Google Shape;427;p77"/>
          <p:cNvSpPr txBox="1"/>
          <p:nvPr>
            <p:ph idx="1" type="body"/>
          </p:nvPr>
        </p:nvSpPr>
        <p:spPr>
          <a:xfrm>
            <a:off x="630238" y="1260475"/>
            <a:ext cx="3868737" cy="61912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8" name="Google Shape;428;p77"/>
          <p:cNvSpPr txBox="1"/>
          <p:nvPr>
            <p:ph idx="2" type="body"/>
          </p:nvPr>
        </p:nvSpPr>
        <p:spPr>
          <a:xfrm>
            <a:off x="630238" y="1879600"/>
            <a:ext cx="3868737" cy="27622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 name="Google Shape;429;p77"/>
          <p:cNvSpPr txBox="1"/>
          <p:nvPr>
            <p:ph idx="3" type="body"/>
          </p:nvPr>
        </p:nvSpPr>
        <p:spPr>
          <a:xfrm>
            <a:off x="4629150" y="1260475"/>
            <a:ext cx="3887788" cy="61912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0" name="Google Shape;430;p77"/>
          <p:cNvSpPr txBox="1"/>
          <p:nvPr>
            <p:ph idx="4" type="body"/>
          </p:nvPr>
        </p:nvSpPr>
        <p:spPr>
          <a:xfrm>
            <a:off x="4629150" y="1879600"/>
            <a:ext cx="3887788" cy="27622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1" name="Google Shape;431;p77"/>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 name="Google Shape;432;p77"/>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 name="Google Shape;433;p7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4" name="Shape 434"/>
        <p:cNvGrpSpPr/>
        <p:nvPr/>
      </p:nvGrpSpPr>
      <p:grpSpPr>
        <a:xfrm>
          <a:off x="0" y="0"/>
          <a:ext cx="0" cy="0"/>
          <a:chOff x="0" y="0"/>
          <a:chExt cx="0" cy="0"/>
        </a:xfrm>
      </p:grpSpPr>
      <p:sp>
        <p:nvSpPr>
          <p:cNvPr id="435" name="Google Shape;435;p78"/>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6" name="Google Shape;436;p78"/>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7" name="Google Shape;437;p78"/>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8" name="Google Shape;438;p7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439" name="Shape 439"/>
        <p:cNvGrpSpPr/>
        <p:nvPr/>
      </p:nvGrpSpPr>
      <p:grpSpPr>
        <a:xfrm>
          <a:off x="0" y="0"/>
          <a:ext cx="0" cy="0"/>
          <a:chOff x="0" y="0"/>
          <a:chExt cx="0" cy="0"/>
        </a:xfrm>
      </p:grpSpPr>
      <p:sp>
        <p:nvSpPr>
          <p:cNvPr id="440" name="Google Shape;440;p79"/>
          <p:cNvSpPr txBox="1"/>
          <p:nvPr>
            <p:ph type="title"/>
          </p:nvPr>
        </p:nvSpPr>
        <p:spPr>
          <a:xfrm>
            <a:off x="630238" y="342900"/>
            <a:ext cx="2949575"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1" name="Google Shape;441;p79"/>
          <p:cNvSpPr txBox="1"/>
          <p:nvPr>
            <p:ph idx="1" type="body"/>
          </p:nvPr>
        </p:nvSpPr>
        <p:spPr>
          <a:xfrm>
            <a:off x="3887788" y="741363"/>
            <a:ext cx="4629150" cy="36544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42" name="Google Shape;442;p79"/>
          <p:cNvSpPr txBox="1"/>
          <p:nvPr>
            <p:ph idx="2" type="body"/>
          </p:nvPr>
        </p:nvSpPr>
        <p:spPr>
          <a:xfrm>
            <a:off x="630238" y="1543050"/>
            <a:ext cx="2949575" cy="28590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43" name="Google Shape;443;p79"/>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4" name="Google Shape;444;p79"/>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5" name="Google Shape;445;p7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446" name="Shape 446"/>
        <p:cNvGrpSpPr/>
        <p:nvPr/>
      </p:nvGrpSpPr>
      <p:grpSpPr>
        <a:xfrm>
          <a:off x="0" y="0"/>
          <a:ext cx="0" cy="0"/>
          <a:chOff x="0" y="0"/>
          <a:chExt cx="0" cy="0"/>
        </a:xfrm>
      </p:grpSpPr>
      <p:sp>
        <p:nvSpPr>
          <p:cNvPr id="447" name="Google Shape;447;p80"/>
          <p:cNvSpPr txBox="1"/>
          <p:nvPr>
            <p:ph type="title"/>
          </p:nvPr>
        </p:nvSpPr>
        <p:spPr>
          <a:xfrm>
            <a:off x="630238" y="342900"/>
            <a:ext cx="2949575"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8" name="Google Shape;448;p80"/>
          <p:cNvSpPr/>
          <p:nvPr>
            <p:ph idx="2" type="pic"/>
          </p:nvPr>
        </p:nvSpPr>
        <p:spPr>
          <a:xfrm>
            <a:off x="3887788" y="741363"/>
            <a:ext cx="4629150" cy="36544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449" name="Google Shape;449;p80"/>
          <p:cNvSpPr txBox="1"/>
          <p:nvPr>
            <p:ph idx="1" type="body"/>
          </p:nvPr>
        </p:nvSpPr>
        <p:spPr>
          <a:xfrm>
            <a:off x="630238" y="1543050"/>
            <a:ext cx="2949575" cy="28590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50" name="Google Shape;450;p80"/>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 name="Google Shape;451;p80"/>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 name="Google Shape;452;p8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453" name="Shape 453"/>
        <p:cNvGrpSpPr/>
        <p:nvPr/>
      </p:nvGrpSpPr>
      <p:grpSpPr>
        <a:xfrm>
          <a:off x="0" y="0"/>
          <a:ext cx="0" cy="0"/>
          <a:chOff x="0" y="0"/>
          <a:chExt cx="0" cy="0"/>
        </a:xfrm>
      </p:grpSpPr>
      <p:sp>
        <p:nvSpPr>
          <p:cNvPr id="454" name="Google Shape;454;p81"/>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5" name="Google Shape;455;p81"/>
          <p:cNvSpPr txBox="1"/>
          <p:nvPr>
            <p:ph idx="1" type="body"/>
          </p:nvPr>
        </p:nvSpPr>
        <p:spPr>
          <a:xfrm rot="5400000">
            <a:off x="2940844" y="-942181"/>
            <a:ext cx="3262312"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 name="Google Shape;456;p81"/>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 name="Google Shape;457;p81"/>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 name="Google Shape;458;p8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459" name="Shape 459"/>
        <p:cNvGrpSpPr/>
        <p:nvPr/>
      </p:nvGrpSpPr>
      <p:grpSpPr>
        <a:xfrm>
          <a:off x="0" y="0"/>
          <a:ext cx="0" cy="0"/>
          <a:chOff x="0" y="0"/>
          <a:chExt cx="0" cy="0"/>
        </a:xfrm>
      </p:grpSpPr>
      <p:sp>
        <p:nvSpPr>
          <p:cNvPr id="460" name="Google Shape;460;p82"/>
          <p:cNvSpPr txBox="1"/>
          <p:nvPr>
            <p:ph type="title"/>
          </p:nvPr>
        </p:nvSpPr>
        <p:spPr>
          <a:xfrm rot="5400000">
            <a:off x="5350669" y="1467644"/>
            <a:ext cx="4357687"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1" name="Google Shape;461;p82"/>
          <p:cNvSpPr txBox="1"/>
          <p:nvPr>
            <p:ph idx="1" type="body"/>
          </p:nvPr>
        </p:nvSpPr>
        <p:spPr>
          <a:xfrm rot="5400000">
            <a:off x="1331119" y="-427831"/>
            <a:ext cx="4357687" cy="57626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82"/>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82"/>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8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5" name="Shape 55"/>
        <p:cNvGrpSpPr/>
        <p:nvPr/>
      </p:nvGrpSpPr>
      <p:grpSpPr>
        <a:xfrm>
          <a:off x="0" y="0"/>
          <a:ext cx="0" cy="0"/>
          <a:chOff x="0" y="0"/>
          <a:chExt cx="0" cy="0"/>
        </a:xfrm>
      </p:grpSpPr>
      <p:sp>
        <p:nvSpPr>
          <p:cNvPr id="56" name="Google Shape;56;p58"/>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8"/>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5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9" name="Shape 59"/>
        <p:cNvGrpSpPr/>
        <p:nvPr/>
      </p:nvGrpSpPr>
      <p:grpSpPr>
        <a:xfrm>
          <a:off x="0" y="0"/>
          <a:ext cx="0" cy="0"/>
          <a:chOff x="0" y="0"/>
          <a:chExt cx="0" cy="0"/>
        </a:xfrm>
      </p:grpSpPr>
      <p:sp>
        <p:nvSpPr>
          <p:cNvPr id="60" name="Google Shape;60;p59"/>
          <p:cNvSpPr txBox="1"/>
          <p:nvPr>
            <p:ph type="title"/>
          </p:nvPr>
        </p:nvSpPr>
        <p:spPr>
          <a:xfrm>
            <a:off x="630238" y="342900"/>
            <a:ext cx="2949575"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59"/>
          <p:cNvSpPr txBox="1"/>
          <p:nvPr>
            <p:ph idx="1" type="body"/>
          </p:nvPr>
        </p:nvSpPr>
        <p:spPr>
          <a:xfrm>
            <a:off x="3887788" y="741363"/>
            <a:ext cx="4629150" cy="36544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59"/>
          <p:cNvSpPr txBox="1"/>
          <p:nvPr>
            <p:ph idx="2" type="body"/>
          </p:nvPr>
        </p:nvSpPr>
        <p:spPr>
          <a:xfrm>
            <a:off x="630238" y="1543050"/>
            <a:ext cx="2949575" cy="28590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59"/>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9"/>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5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6" name="Shape 66"/>
        <p:cNvGrpSpPr/>
        <p:nvPr/>
      </p:nvGrpSpPr>
      <p:grpSpPr>
        <a:xfrm>
          <a:off x="0" y="0"/>
          <a:ext cx="0" cy="0"/>
          <a:chOff x="0" y="0"/>
          <a:chExt cx="0" cy="0"/>
        </a:xfrm>
      </p:grpSpPr>
      <p:sp>
        <p:nvSpPr>
          <p:cNvPr id="67" name="Google Shape;67;p60"/>
          <p:cNvSpPr txBox="1"/>
          <p:nvPr>
            <p:ph type="title"/>
          </p:nvPr>
        </p:nvSpPr>
        <p:spPr>
          <a:xfrm>
            <a:off x="630238" y="342900"/>
            <a:ext cx="2949575"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60"/>
          <p:cNvSpPr/>
          <p:nvPr>
            <p:ph idx="2" type="pic"/>
          </p:nvPr>
        </p:nvSpPr>
        <p:spPr>
          <a:xfrm>
            <a:off x="3887788" y="741363"/>
            <a:ext cx="4629150" cy="36544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9" name="Google Shape;69;p60"/>
          <p:cNvSpPr txBox="1"/>
          <p:nvPr>
            <p:ph idx="1" type="body"/>
          </p:nvPr>
        </p:nvSpPr>
        <p:spPr>
          <a:xfrm>
            <a:off x="630238" y="1543050"/>
            <a:ext cx="2949575" cy="28590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60"/>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60"/>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6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5.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4.xml"/><Relationship Id="rId12" Type="http://schemas.openxmlformats.org/officeDocument/2006/relationships/slideLayout" Target="../slideLayouts/slideLayout22.xml"/><Relationship Id="rId1" Type="http://schemas.openxmlformats.org/officeDocument/2006/relationships/image" Target="../media/image2.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theme" Target="../theme/theme1.xml"/><Relationship Id="rId12" Type="http://schemas.openxmlformats.org/officeDocument/2006/relationships/slideLayout" Target="../slideLayouts/slideLayout33.xml"/><Relationship Id="rId1" Type="http://schemas.openxmlformats.org/officeDocument/2006/relationships/image" Target="../media/image3.jp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3.xml"/><Relationship Id="rId10" Type="http://schemas.openxmlformats.org/officeDocument/2006/relationships/slideLayout" Target="../slideLayouts/slideLayout42.xml"/><Relationship Id="rId13" Type="http://schemas.openxmlformats.org/officeDocument/2006/relationships/theme" Target="../theme/theme6.xml"/><Relationship Id="rId12" Type="http://schemas.openxmlformats.org/officeDocument/2006/relationships/slideLayout" Target="../slideLayouts/slideLayout44.xml"/><Relationship Id="rId1" Type="http://schemas.openxmlformats.org/officeDocument/2006/relationships/image" Target="../media/image4.jp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4.xml"/><Relationship Id="rId10" Type="http://schemas.openxmlformats.org/officeDocument/2006/relationships/slideLayout" Target="../slideLayouts/slideLayout53.xml"/><Relationship Id="rId13" Type="http://schemas.openxmlformats.org/officeDocument/2006/relationships/theme" Target="../theme/theme3.xml"/><Relationship Id="rId12" Type="http://schemas.openxmlformats.org/officeDocument/2006/relationships/slideLayout" Target="../slideLayouts/slideLayout55.xml"/><Relationship Id="rId1" Type="http://schemas.openxmlformats.org/officeDocument/2006/relationships/image" Target="../media/image5.jpg"/><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9" Type="http://schemas.openxmlformats.org/officeDocument/2006/relationships/slideLayout" Target="../slideLayouts/slideLayout52.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theme" Target="../theme/theme2.xml"/><Relationship Id="rId12" Type="http://schemas.openxmlformats.org/officeDocument/2006/relationships/slideLayout" Target="../slideLayouts/slideLayout66.xml"/><Relationship Id="rId1" Type="http://schemas.openxmlformats.org/officeDocument/2006/relationships/image" Target="../media/image6.jpg"/><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
          <p:cNvSpPr txBox="1"/>
          <p:nvPr>
            <p:ph idx="1" type="body"/>
          </p:nvPr>
        </p:nvSpPr>
        <p:spPr>
          <a:xfrm>
            <a:off x="628650" y="1370013"/>
            <a:ext cx="7886700" cy="3262312"/>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1"/>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1"/>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11"/>
          <p:cNvPicPr preferRelativeResize="0"/>
          <p:nvPr/>
        </p:nvPicPr>
        <p:blipFill rotWithShape="1">
          <a:blip r:embed="rId1">
            <a:alphaModFix/>
          </a:blip>
          <a:srcRect b="0" l="0" r="0" t="0"/>
          <a:stretch/>
        </p:blipFill>
        <p:spPr>
          <a:xfrm>
            <a:off x="0" y="0"/>
            <a:ext cx="9144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5" name="Shape 85"/>
        <p:cNvGrpSpPr/>
        <p:nvPr/>
      </p:nvGrpSpPr>
      <p:grpSpPr>
        <a:xfrm>
          <a:off x="0" y="0"/>
          <a:ext cx="0" cy="0"/>
          <a:chOff x="0" y="0"/>
          <a:chExt cx="0" cy="0"/>
        </a:xfrm>
      </p:grpSpPr>
      <p:sp>
        <p:nvSpPr>
          <p:cNvPr id="86" name="Google Shape;86;p13"/>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7" name="Google Shape;87;p13"/>
          <p:cNvSpPr txBox="1"/>
          <p:nvPr>
            <p:ph idx="1" type="body"/>
          </p:nvPr>
        </p:nvSpPr>
        <p:spPr>
          <a:xfrm>
            <a:off x="628650" y="1370013"/>
            <a:ext cx="7886700" cy="3262312"/>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 name="Google Shape;88;p13"/>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3"/>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0" name="Google Shape;90;p1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91" name="Google Shape;91;p13"/>
          <p:cNvPicPr preferRelativeResize="0"/>
          <p:nvPr/>
        </p:nvPicPr>
        <p:blipFill rotWithShape="1">
          <a:blip r:embed="rId1">
            <a:alphaModFix/>
          </a:blip>
          <a:srcRect b="0" l="0" r="0" t="0"/>
          <a:stretch/>
        </p:blipFill>
        <p:spPr>
          <a:xfrm>
            <a:off x="0" y="0"/>
            <a:ext cx="9144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1" name="Shape 161"/>
        <p:cNvGrpSpPr/>
        <p:nvPr/>
      </p:nvGrpSpPr>
      <p:grpSpPr>
        <a:xfrm>
          <a:off x="0" y="0"/>
          <a:ext cx="0" cy="0"/>
          <a:chOff x="0" y="0"/>
          <a:chExt cx="0" cy="0"/>
        </a:xfrm>
      </p:grpSpPr>
      <p:sp>
        <p:nvSpPr>
          <p:cNvPr id="162" name="Google Shape;162;p15"/>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3" name="Google Shape;163;p15"/>
          <p:cNvSpPr txBox="1"/>
          <p:nvPr>
            <p:ph idx="1" type="body"/>
          </p:nvPr>
        </p:nvSpPr>
        <p:spPr>
          <a:xfrm>
            <a:off x="628650" y="1370013"/>
            <a:ext cx="7886700" cy="3262312"/>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4" name="Google Shape;164;p15"/>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5" name="Google Shape;165;p15"/>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6" name="Google Shape;166;p1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67" name="Google Shape;167;p15"/>
          <p:cNvPicPr preferRelativeResize="0"/>
          <p:nvPr/>
        </p:nvPicPr>
        <p:blipFill rotWithShape="1">
          <a:blip r:embed="rId1">
            <a:alphaModFix/>
          </a:blip>
          <a:srcRect b="0" l="0" r="0" t="0"/>
          <a:stretch/>
        </p:blipFill>
        <p:spPr>
          <a:xfrm>
            <a:off x="0" y="0"/>
            <a:ext cx="9144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7" name="Shape 237"/>
        <p:cNvGrpSpPr/>
        <p:nvPr/>
      </p:nvGrpSpPr>
      <p:grpSpPr>
        <a:xfrm>
          <a:off x="0" y="0"/>
          <a:ext cx="0" cy="0"/>
          <a:chOff x="0" y="0"/>
          <a:chExt cx="0" cy="0"/>
        </a:xfrm>
      </p:grpSpPr>
      <p:sp>
        <p:nvSpPr>
          <p:cNvPr id="238" name="Google Shape;238;p17"/>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9" name="Google Shape;239;p17"/>
          <p:cNvSpPr txBox="1"/>
          <p:nvPr>
            <p:ph idx="1" type="body"/>
          </p:nvPr>
        </p:nvSpPr>
        <p:spPr>
          <a:xfrm>
            <a:off x="628650" y="1370013"/>
            <a:ext cx="7886700" cy="3262312"/>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0" name="Google Shape;240;p17"/>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1" name="Google Shape;241;p17"/>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2" name="Google Shape;242;p1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43" name="Google Shape;243;p17"/>
          <p:cNvPicPr preferRelativeResize="0"/>
          <p:nvPr/>
        </p:nvPicPr>
        <p:blipFill rotWithShape="1">
          <a:blip r:embed="rId1">
            <a:alphaModFix/>
          </a:blip>
          <a:srcRect b="0" l="0" r="0" t="0"/>
          <a:stretch/>
        </p:blipFill>
        <p:spPr>
          <a:xfrm>
            <a:off x="0" y="0"/>
            <a:ext cx="9144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3" name="Shape 313"/>
        <p:cNvGrpSpPr/>
        <p:nvPr/>
      </p:nvGrpSpPr>
      <p:grpSpPr>
        <a:xfrm>
          <a:off x="0" y="0"/>
          <a:ext cx="0" cy="0"/>
          <a:chOff x="0" y="0"/>
          <a:chExt cx="0" cy="0"/>
        </a:xfrm>
      </p:grpSpPr>
      <p:sp>
        <p:nvSpPr>
          <p:cNvPr id="314" name="Google Shape;314;p19"/>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15" name="Google Shape;315;p19"/>
          <p:cNvSpPr txBox="1"/>
          <p:nvPr>
            <p:ph idx="1" type="body"/>
          </p:nvPr>
        </p:nvSpPr>
        <p:spPr>
          <a:xfrm>
            <a:off x="628650" y="1370013"/>
            <a:ext cx="7886700" cy="3262312"/>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6" name="Google Shape;316;p19"/>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7" name="Google Shape;317;p19"/>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8" name="Google Shape;318;p1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19" name="Google Shape;319;p19"/>
          <p:cNvPicPr preferRelativeResize="0"/>
          <p:nvPr/>
        </p:nvPicPr>
        <p:blipFill rotWithShape="1">
          <a:blip r:embed="rId1">
            <a:alphaModFix/>
          </a:blip>
          <a:srcRect b="0" l="0" r="0" t="0"/>
          <a:stretch/>
        </p:blipFill>
        <p:spPr>
          <a:xfrm>
            <a:off x="0" y="0"/>
            <a:ext cx="9144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9" name="Shape 389"/>
        <p:cNvGrpSpPr/>
        <p:nvPr/>
      </p:nvGrpSpPr>
      <p:grpSpPr>
        <a:xfrm>
          <a:off x="0" y="0"/>
          <a:ext cx="0" cy="0"/>
          <a:chOff x="0" y="0"/>
          <a:chExt cx="0" cy="0"/>
        </a:xfrm>
      </p:grpSpPr>
      <p:sp>
        <p:nvSpPr>
          <p:cNvPr id="390" name="Google Shape;390;p21"/>
          <p:cNvSpPr txBox="1"/>
          <p:nvPr>
            <p:ph type="title"/>
          </p:nvPr>
        </p:nvSpPr>
        <p:spPr>
          <a:xfrm>
            <a:off x="628650" y="274638"/>
            <a:ext cx="7886700" cy="993775"/>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1" name="Google Shape;391;p21"/>
          <p:cNvSpPr txBox="1"/>
          <p:nvPr>
            <p:ph idx="1" type="body"/>
          </p:nvPr>
        </p:nvSpPr>
        <p:spPr>
          <a:xfrm>
            <a:off x="628650" y="1370013"/>
            <a:ext cx="7886700" cy="3262312"/>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92" name="Google Shape;392;p21"/>
          <p:cNvSpPr txBox="1"/>
          <p:nvPr>
            <p:ph idx="10" type="dt"/>
          </p:nvPr>
        </p:nvSpPr>
        <p:spPr>
          <a:xfrm>
            <a:off x="628650" y="4767263"/>
            <a:ext cx="2057400" cy="274637"/>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3" name="Google Shape;393;p21"/>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4" name="Google Shape;394;p2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95" name="Google Shape;395;p21"/>
          <p:cNvPicPr preferRelativeResize="0"/>
          <p:nvPr/>
        </p:nvPicPr>
        <p:blipFill rotWithShape="1">
          <a:blip r:embed="rId1">
            <a:alphaModFix/>
          </a:blip>
          <a:srcRect b="0" l="0" r="0" t="0"/>
          <a:stretch/>
        </p:blipFill>
        <p:spPr>
          <a:xfrm>
            <a:off x="0" y="0"/>
            <a:ext cx="9144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68" name="Shape 468"/>
        <p:cNvGrpSpPr/>
        <p:nvPr/>
      </p:nvGrpSpPr>
      <p:grpSpPr>
        <a:xfrm>
          <a:off x="0" y="0"/>
          <a:ext cx="0" cy="0"/>
          <a:chOff x="0" y="0"/>
          <a:chExt cx="0" cy="0"/>
        </a:xfrm>
      </p:grpSpPr>
      <p:sp>
        <p:nvSpPr>
          <p:cNvPr id="469" name="Google Shape;469;p1"/>
          <p:cNvSpPr txBox="1"/>
          <p:nvPr>
            <p:ph type="title"/>
          </p:nvPr>
        </p:nvSpPr>
        <p:spPr>
          <a:xfrm>
            <a:off x="685800" y="1962150"/>
            <a:ext cx="8229600" cy="8572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Arial"/>
              <a:buNone/>
            </a:pPr>
            <a:r>
              <a:rPr b="1" lang="en-US" sz="4800">
                <a:solidFill>
                  <a:schemeClr val="lt1"/>
                </a:solidFill>
                <a:latin typeface="Arial"/>
                <a:ea typeface="Arial"/>
                <a:cs typeface="Arial"/>
                <a:sym typeface="Arial"/>
              </a:rPr>
              <a:t>Ball Buddy</a:t>
            </a:r>
            <a:endParaRPr b="1" sz="4800">
              <a:solidFill>
                <a:schemeClr val="lt1"/>
              </a:solidFill>
              <a:latin typeface="Arial"/>
              <a:ea typeface="Arial"/>
              <a:cs typeface="Arial"/>
              <a:sym typeface="Arial"/>
            </a:endParaRPr>
          </a:p>
          <a:p>
            <a:pPr indent="0" lvl="0" marL="0" rtl="0" algn="l">
              <a:lnSpc>
                <a:spcPct val="90000"/>
              </a:lnSpc>
              <a:spcBef>
                <a:spcPts val="0"/>
              </a:spcBef>
              <a:spcAft>
                <a:spcPts val="0"/>
              </a:spcAft>
              <a:buClr>
                <a:schemeClr val="lt1"/>
              </a:buClr>
              <a:buSzPts val="4800"/>
              <a:buFont typeface="Arial"/>
              <a:buNone/>
            </a:pPr>
            <a:br>
              <a:rPr b="1" lang="en-US" sz="4000">
                <a:solidFill>
                  <a:schemeClr val="lt1"/>
                </a:solidFill>
                <a:latin typeface="Arial"/>
                <a:ea typeface="Arial"/>
                <a:cs typeface="Arial"/>
                <a:sym typeface="Arial"/>
              </a:rPr>
            </a:br>
            <a:r>
              <a:rPr b="1" lang="en-US" sz="2400">
                <a:solidFill>
                  <a:schemeClr val="lt1"/>
                </a:solidFill>
                <a:latin typeface="Arial"/>
                <a:ea typeface="Arial"/>
                <a:cs typeface="Arial"/>
                <a:sym typeface="Arial"/>
              </a:rPr>
              <a:t>presented by : Abdulhadi Altamaimi, Zachary Chaffin, Hyejun Park, Christopher Sydnor, Bryce Vida</a:t>
            </a:r>
            <a:endParaRPr b="1" sz="4000">
              <a:solidFill>
                <a:schemeClr val="lt1"/>
              </a:solidFill>
              <a:latin typeface="Arial Black"/>
              <a:ea typeface="Arial Black"/>
              <a:cs typeface="Arial Black"/>
              <a:sym typeface="Arial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0" name="Shape 530"/>
        <p:cNvGrpSpPr/>
        <p:nvPr/>
      </p:nvGrpSpPr>
      <p:grpSpPr>
        <a:xfrm>
          <a:off x="0" y="0"/>
          <a:ext cx="0" cy="0"/>
          <a:chOff x="0" y="0"/>
          <a:chExt cx="0" cy="0"/>
        </a:xfrm>
      </p:grpSpPr>
      <p:sp>
        <p:nvSpPr>
          <p:cNvPr id="531" name="Google Shape;531;g75ebba0956_0_36"/>
          <p:cNvSpPr txBox="1"/>
          <p:nvPr>
            <p:ph idx="4294967295" type="title"/>
          </p:nvPr>
        </p:nvSpPr>
        <p:spPr>
          <a:xfrm>
            <a:off x="2587450" y="1936800"/>
            <a:ext cx="3980400" cy="857400"/>
          </a:xfrm>
          <a:prstGeom prst="rect">
            <a:avLst/>
          </a:prstGeom>
          <a:noFill/>
          <a:ln>
            <a:noFill/>
          </a:ln>
        </p:spPr>
        <p:txBody>
          <a:bodyPr anchorCtr="0" anchor="ctr" bIns="45700" lIns="91425" spcFirstLastPara="1" rIns="91425" wrap="square" tIns="45700">
            <a:noAutofit/>
          </a:bodyPr>
          <a:lstStyle/>
          <a:p>
            <a:pPr indent="-342900" lvl="0" marL="342900" rtl="0" algn="l">
              <a:lnSpc>
                <a:spcPct val="90000"/>
              </a:lnSpc>
              <a:spcBef>
                <a:spcPts val="0"/>
              </a:spcBef>
              <a:spcAft>
                <a:spcPts val="0"/>
              </a:spcAft>
              <a:buClr>
                <a:srgbClr val="002855"/>
              </a:buClr>
              <a:buSzPts val="4000"/>
              <a:buFont typeface="Arial"/>
              <a:buNone/>
            </a:pPr>
            <a:r>
              <a:rPr b="1" lang="en-US" sz="4000">
                <a:solidFill>
                  <a:srgbClr val="002855"/>
                </a:solidFill>
                <a:latin typeface="Arial"/>
                <a:ea typeface="Arial"/>
                <a:cs typeface="Arial"/>
                <a:sym typeface="Arial"/>
              </a:rPr>
              <a:t>Future works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9"/>
          <p:cNvSpPr txBox="1"/>
          <p:nvPr>
            <p:ph idx="4294967295" type="title"/>
          </p:nvPr>
        </p:nvSpPr>
        <p:spPr>
          <a:xfrm>
            <a:off x="838200" y="342900"/>
            <a:ext cx="8229600" cy="8572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855"/>
              </a:buClr>
              <a:buSzPts val="4000"/>
              <a:buFont typeface="Arial"/>
              <a:buNone/>
            </a:pPr>
            <a:r>
              <a:rPr b="1" lang="en-US" sz="4000">
                <a:solidFill>
                  <a:srgbClr val="002855"/>
                </a:solidFill>
                <a:latin typeface="Arial"/>
                <a:ea typeface="Arial"/>
                <a:cs typeface="Arial"/>
                <a:sym typeface="Arial"/>
              </a:rPr>
              <a:t>Work with Fall Detection Team</a:t>
            </a:r>
            <a:endParaRPr/>
          </a:p>
        </p:txBody>
      </p:sp>
      <p:sp>
        <p:nvSpPr>
          <p:cNvPr id="538" name="Google Shape;538;p9"/>
          <p:cNvSpPr txBox="1"/>
          <p:nvPr/>
        </p:nvSpPr>
        <p:spPr>
          <a:xfrm>
            <a:off x="904350" y="1204625"/>
            <a:ext cx="7709700" cy="2706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US" sz="1800">
                <a:solidFill>
                  <a:schemeClr val="dk1"/>
                </a:solidFill>
                <a:latin typeface="Calibri"/>
                <a:ea typeface="Calibri"/>
                <a:cs typeface="Calibri"/>
                <a:sym typeface="Calibri"/>
              </a:rPr>
              <a:t>The current solution for fall detection was modified to utilize the camera from the head allowing users to explore and identify objects while driving the robot by checking the screen. </a:t>
            </a:r>
            <a:endParaRPr sz="18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US" sz="1800">
                <a:solidFill>
                  <a:schemeClr val="dk1"/>
                </a:solidFill>
                <a:latin typeface="Calibri"/>
                <a:ea typeface="Calibri"/>
                <a:cs typeface="Calibri"/>
                <a:sym typeface="Calibri"/>
              </a:rPr>
              <a:t>However, the robot will perform stronger if the future group work with the fall detection team and utilize the fall detection. Detecting users fall with the camera on its head will allow to send messages or emails to user’s family in emergency and be more supportive for elderly users.</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g75ebba0956_0_41"/>
          <p:cNvSpPr txBox="1"/>
          <p:nvPr>
            <p:ph idx="4294967295" type="title"/>
          </p:nvPr>
        </p:nvSpPr>
        <p:spPr>
          <a:xfrm>
            <a:off x="838200" y="342900"/>
            <a:ext cx="8229600" cy="857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2855"/>
              </a:buClr>
              <a:buSzPts val="4000"/>
              <a:buFont typeface="Arial"/>
              <a:buNone/>
            </a:pPr>
            <a:r>
              <a:rPr b="1" lang="en-US" sz="4000">
                <a:solidFill>
                  <a:srgbClr val="002855"/>
                </a:solidFill>
                <a:latin typeface="Arial"/>
                <a:ea typeface="Arial"/>
                <a:cs typeface="Arial"/>
                <a:sym typeface="Arial"/>
              </a:rPr>
              <a:t>Update functions</a:t>
            </a:r>
            <a:endParaRPr/>
          </a:p>
        </p:txBody>
      </p:sp>
      <p:sp>
        <p:nvSpPr>
          <p:cNvPr id="545" name="Google Shape;545;g75ebba0956_0_41"/>
          <p:cNvSpPr txBox="1"/>
          <p:nvPr/>
        </p:nvSpPr>
        <p:spPr>
          <a:xfrm>
            <a:off x="904350" y="1204625"/>
            <a:ext cx="7709700" cy="2706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US" sz="1800">
                <a:solidFill>
                  <a:schemeClr val="dk1"/>
                </a:solidFill>
                <a:latin typeface="Calibri"/>
                <a:ea typeface="Calibri"/>
                <a:cs typeface="Calibri"/>
                <a:sym typeface="Calibri"/>
              </a:rPr>
              <a:t>Moving functions can be updated to achieve more smooth motions by modifying the current code. </a:t>
            </a:r>
            <a:endParaRPr sz="18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US" sz="1800">
                <a:solidFill>
                  <a:schemeClr val="dk1"/>
                </a:solidFill>
                <a:latin typeface="Calibri"/>
                <a:ea typeface="Calibri"/>
                <a:cs typeface="Calibri"/>
                <a:sym typeface="Calibri"/>
              </a:rPr>
              <a:t>Add speaker and add more sounds to the robot to maximize the user friendliness. Not only sounds for Bluetooth but sounds for error notifications or battery warning sounds will be helpful for the user.</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g75ebba0956_0_50"/>
          <p:cNvSpPr txBox="1"/>
          <p:nvPr>
            <p:ph idx="4294967295" type="title"/>
          </p:nvPr>
        </p:nvSpPr>
        <p:spPr>
          <a:xfrm>
            <a:off x="838200" y="342900"/>
            <a:ext cx="8229600" cy="857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2855"/>
              </a:buClr>
              <a:buSzPts val="4000"/>
              <a:buFont typeface="Arial"/>
              <a:buNone/>
            </a:pPr>
            <a:r>
              <a:rPr b="1" lang="en-US" sz="4000">
                <a:solidFill>
                  <a:srgbClr val="002855"/>
                </a:solidFill>
                <a:latin typeface="Arial"/>
                <a:ea typeface="Arial"/>
                <a:cs typeface="Arial"/>
                <a:sym typeface="Arial"/>
              </a:rPr>
              <a:t>Create an application for iOS</a:t>
            </a:r>
            <a:endParaRPr/>
          </a:p>
        </p:txBody>
      </p:sp>
      <p:sp>
        <p:nvSpPr>
          <p:cNvPr id="552" name="Google Shape;552;g75ebba0956_0_50"/>
          <p:cNvSpPr txBox="1"/>
          <p:nvPr/>
        </p:nvSpPr>
        <p:spPr>
          <a:xfrm>
            <a:off x="904350" y="1204625"/>
            <a:ext cx="7709700" cy="2706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US" sz="1800">
                <a:solidFill>
                  <a:schemeClr val="dk1"/>
                </a:solidFill>
                <a:latin typeface="Calibri"/>
                <a:ea typeface="Calibri"/>
                <a:cs typeface="Calibri"/>
                <a:sym typeface="Calibri"/>
              </a:rPr>
              <a:t>In 2017, 728 million people were reported to use Apple iPhone devices [3]. </a:t>
            </a:r>
            <a:endParaRPr sz="18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US" sz="1800">
                <a:solidFill>
                  <a:schemeClr val="dk1"/>
                </a:solidFill>
                <a:latin typeface="Calibri"/>
                <a:ea typeface="Calibri"/>
                <a:cs typeface="Calibri"/>
                <a:sym typeface="Calibri"/>
              </a:rPr>
              <a:t>The current application is limited for Android users. This </a:t>
            </a:r>
            <a:r>
              <a:rPr lang="en-US" sz="1800">
                <a:solidFill>
                  <a:schemeClr val="dk1"/>
                </a:solidFill>
                <a:latin typeface="Calibri"/>
                <a:ea typeface="Calibri"/>
                <a:cs typeface="Calibri"/>
                <a:sym typeface="Calibri"/>
              </a:rPr>
              <a:t>limitation</a:t>
            </a:r>
            <a:r>
              <a:rPr lang="en-US" sz="1800">
                <a:solidFill>
                  <a:schemeClr val="dk1"/>
                </a:solidFill>
                <a:latin typeface="Calibri"/>
                <a:ea typeface="Calibri"/>
                <a:cs typeface="Calibri"/>
                <a:sym typeface="Calibri"/>
              </a:rPr>
              <a:t> can be easily fixed by creating application for iOS system as well.</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g75ebba0956_0_62"/>
          <p:cNvSpPr txBox="1"/>
          <p:nvPr>
            <p:ph idx="4294967295" type="title"/>
          </p:nvPr>
        </p:nvSpPr>
        <p:spPr>
          <a:xfrm>
            <a:off x="838200" y="342900"/>
            <a:ext cx="8229600" cy="857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2855"/>
              </a:buClr>
              <a:buSzPts val="4000"/>
              <a:buFont typeface="Arial"/>
              <a:buNone/>
            </a:pPr>
            <a:r>
              <a:rPr b="1" lang="en-US" sz="4000">
                <a:solidFill>
                  <a:srgbClr val="002855"/>
                </a:solidFill>
                <a:latin typeface="Arial"/>
                <a:ea typeface="Arial"/>
                <a:cs typeface="Arial"/>
                <a:sym typeface="Arial"/>
              </a:rPr>
              <a:t>Security</a:t>
            </a:r>
            <a:endParaRPr/>
          </a:p>
        </p:txBody>
      </p:sp>
      <p:sp>
        <p:nvSpPr>
          <p:cNvPr id="559" name="Google Shape;559;g75ebba0956_0_62"/>
          <p:cNvSpPr txBox="1"/>
          <p:nvPr/>
        </p:nvSpPr>
        <p:spPr>
          <a:xfrm>
            <a:off x="904350" y="1204625"/>
            <a:ext cx="7709700" cy="2706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US" sz="1800">
                <a:solidFill>
                  <a:schemeClr val="dk1"/>
                </a:solidFill>
                <a:latin typeface="Calibri"/>
                <a:ea typeface="Calibri"/>
                <a:cs typeface="Calibri"/>
                <a:sym typeface="Calibri"/>
              </a:rPr>
              <a:t>Add </a:t>
            </a:r>
            <a:r>
              <a:rPr lang="en-US" sz="1800">
                <a:solidFill>
                  <a:schemeClr val="dk1"/>
                </a:solidFill>
                <a:latin typeface="Calibri"/>
                <a:ea typeface="Calibri"/>
                <a:cs typeface="Calibri"/>
                <a:sym typeface="Calibri"/>
              </a:rPr>
              <a:t>login</a:t>
            </a:r>
            <a:r>
              <a:rPr lang="en-US" sz="1800">
                <a:solidFill>
                  <a:schemeClr val="dk1"/>
                </a:solidFill>
                <a:latin typeface="Calibri"/>
                <a:ea typeface="Calibri"/>
                <a:cs typeface="Calibri"/>
                <a:sym typeface="Calibri"/>
              </a:rPr>
              <a:t> system will enhance security. </a:t>
            </a:r>
            <a:endParaRPr sz="18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US" sz="1800">
                <a:solidFill>
                  <a:schemeClr val="dk1"/>
                </a:solidFill>
                <a:latin typeface="Calibri"/>
                <a:ea typeface="Calibri"/>
                <a:cs typeface="Calibri"/>
                <a:sym typeface="Calibri"/>
              </a:rPr>
              <a:t>Enable each account to add phone numbers of their family or close neighbors and send emails or text messages to the contacts of the user to notify the emergency situation. </a:t>
            </a:r>
            <a:endParaRPr sz="18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US" sz="1800">
                <a:solidFill>
                  <a:schemeClr val="dk1"/>
                </a:solidFill>
                <a:latin typeface="Calibri"/>
                <a:ea typeface="Calibri"/>
                <a:cs typeface="Calibri"/>
                <a:sym typeface="Calibri"/>
              </a:rPr>
              <a:t>The database would be needed to store each user’s information and it needs to be secured so that none of the information could be stolen. Securities needs to be enhanced along with the fall detection function in order to store user’s emergency contacts that will be notify others.</a:t>
            </a:r>
            <a:endParaRPr sz="18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g75ebba0956_0_68"/>
          <p:cNvSpPr txBox="1"/>
          <p:nvPr>
            <p:ph idx="4294967295" type="title"/>
          </p:nvPr>
        </p:nvSpPr>
        <p:spPr>
          <a:xfrm>
            <a:off x="838200" y="342900"/>
            <a:ext cx="8229600" cy="857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2855"/>
              </a:buClr>
              <a:buSzPts val="4000"/>
              <a:buFont typeface="Arial"/>
              <a:buNone/>
            </a:pPr>
            <a:r>
              <a:rPr b="1" lang="en-US" sz="4000">
                <a:solidFill>
                  <a:srgbClr val="002855"/>
                </a:solidFill>
                <a:latin typeface="Arial"/>
                <a:ea typeface="Arial"/>
                <a:cs typeface="Arial"/>
                <a:sym typeface="Arial"/>
              </a:rPr>
              <a:t>Develop Artificial Intelligence</a:t>
            </a:r>
            <a:endParaRPr/>
          </a:p>
        </p:txBody>
      </p:sp>
      <p:sp>
        <p:nvSpPr>
          <p:cNvPr id="566" name="Google Shape;566;g75ebba0956_0_68"/>
          <p:cNvSpPr txBox="1"/>
          <p:nvPr/>
        </p:nvSpPr>
        <p:spPr>
          <a:xfrm>
            <a:off x="904350" y="1204625"/>
            <a:ext cx="7709700" cy="2706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US" sz="1800">
                <a:solidFill>
                  <a:schemeClr val="dk1"/>
                </a:solidFill>
                <a:latin typeface="Calibri"/>
                <a:ea typeface="Calibri"/>
                <a:cs typeface="Calibri"/>
                <a:sym typeface="Calibri"/>
              </a:rPr>
              <a:t>In order to maximize the comfort to users, develop Artificial Intelligence (AI). Associating with AI will enable Ball Buddy to learn many behavior of the users and shows more connections to the users. It will maximize its ability of being companion to the users.</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g75ebba0956_0_76"/>
          <p:cNvSpPr txBox="1"/>
          <p:nvPr>
            <p:ph idx="4294967295" type="body"/>
          </p:nvPr>
        </p:nvSpPr>
        <p:spPr>
          <a:xfrm>
            <a:off x="990600" y="1352550"/>
            <a:ext cx="7772400" cy="2895600"/>
          </a:xfrm>
          <a:prstGeom prst="rect">
            <a:avLst/>
          </a:prstGeom>
          <a:noFill/>
          <a:ln>
            <a:noFill/>
          </a:ln>
        </p:spPr>
        <p:txBody>
          <a:bodyPr anchorCtr="0" anchor="t" bIns="45700" lIns="91425" spcFirstLastPara="1" rIns="91425" wrap="square" tIns="45700">
            <a:noAutofit/>
          </a:bodyPr>
          <a:lstStyle/>
          <a:p>
            <a:pPr indent="0" lvl="0" marL="228600" rtl="0" algn="l">
              <a:lnSpc>
                <a:spcPct val="100000"/>
              </a:lnSpc>
              <a:spcBef>
                <a:spcPts val="1000"/>
              </a:spcBef>
              <a:spcAft>
                <a:spcPts val="0"/>
              </a:spcAft>
              <a:buNone/>
            </a:pPr>
            <a:r>
              <a:rPr i="1" lang="en-US" sz="1800"/>
              <a:t>Ball Buddy</a:t>
            </a:r>
            <a:r>
              <a:rPr lang="en-US" sz="1800"/>
              <a:t> is an aging in place solution for elderlies with great potential.</a:t>
            </a:r>
            <a:endParaRPr sz="1800"/>
          </a:p>
          <a:p>
            <a:pPr indent="0" lvl="0" marL="228600" rtl="0" algn="l">
              <a:lnSpc>
                <a:spcPct val="100000"/>
              </a:lnSpc>
              <a:spcBef>
                <a:spcPts val="1000"/>
              </a:spcBef>
              <a:spcAft>
                <a:spcPts val="0"/>
              </a:spcAft>
              <a:buNone/>
            </a:pPr>
            <a:r>
              <a:rPr lang="en-US" sz="1800"/>
              <a:t>The current Ball Buddy can demonstrate moving functions, dancing functions, and provides camera screen for users. The development was started from scratch, and unique outer pieces for the ball design was accomplished.</a:t>
            </a:r>
            <a:endParaRPr sz="1800"/>
          </a:p>
          <a:p>
            <a:pPr indent="0" lvl="0" marL="228600" rtl="0" algn="l">
              <a:lnSpc>
                <a:spcPct val="100000"/>
              </a:lnSpc>
              <a:spcBef>
                <a:spcPts val="1000"/>
              </a:spcBef>
              <a:spcAft>
                <a:spcPts val="0"/>
              </a:spcAft>
              <a:buNone/>
            </a:pPr>
            <a:r>
              <a:rPr lang="en-US" sz="1800"/>
              <a:t>Numerous of changes can be applied to the robot thanks to its replaceable panels. The potential changes that can benefit the users have been outlined which is also beneficial to Ball Buddy to achieve our goal to present a great companion to elderlies.</a:t>
            </a:r>
            <a:endParaRPr sz="1800"/>
          </a:p>
        </p:txBody>
      </p:sp>
      <p:sp>
        <p:nvSpPr>
          <p:cNvPr id="572" name="Google Shape;572;g75ebba0956_0_76"/>
          <p:cNvSpPr txBox="1"/>
          <p:nvPr>
            <p:ph idx="4294967295" type="title"/>
          </p:nvPr>
        </p:nvSpPr>
        <p:spPr>
          <a:xfrm>
            <a:off x="914400" y="419100"/>
            <a:ext cx="8229600" cy="857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2855"/>
              </a:buClr>
              <a:buSzPts val="4000"/>
              <a:buFont typeface="Arial"/>
              <a:buNone/>
            </a:pPr>
            <a:r>
              <a:rPr b="1" lang="en-US" sz="4000">
                <a:solidFill>
                  <a:srgbClr val="002855"/>
                </a:solidFill>
                <a:latin typeface="Arial"/>
                <a:ea typeface="Arial"/>
                <a:cs typeface="Arial"/>
                <a:sym typeface="Arial"/>
              </a:rPr>
              <a:t>Conclusion</a:t>
            </a:r>
            <a:endParaRPr/>
          </a:p>
        </p:txBody>
      </p:sp>
      <p:sp>
        <p:nvSpPr>
          <p:cNvPr id="573" name="Google Shape;573;g75ebba0956_0_76"/>
          <p:cNvSpPr txBox="1"/>
          <p:nvPr/>
        </p:nvSpPr>
        <p:spPr>
          <a:xfrm>
            <a:off x="4724400" y="4713816"/>
            <a:ext cx="4419600" cy="4023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1100"/>
              <a:buFont typeface="Arial"/>
              <a:buNone/>
            </a:pPr>
            <a:r>
              <a:rPr b="0" i="0" lang="en-US" sz="1100" u="none" cap="none" strike="noStrike">
                <a:solidFill>
                  <a:schemeClr val="lt1"/>
                </a:solidFill>
                <a:latin typeface="Arial"/>
                <a:ea typeface="Arial"/>
                <a:cs typeface="Arial"/>
                <a:sym typeface="Arial"/>
              </a:rPr>
              <a:t>Benjamin M. Statler College of Engineering and Mineral Resources</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10"/>
          <p:cNvSpPr txBox="1"/>
          <p:nvPr>
            <p:ph idx="4294967295" type="title"/>
          </p:nvPr>
        </p:nvSpPr>
        <p:spPr>
          <a:xfrm>
            <a:off x="990600" y="1352550"/>
            <a:ext cx="7431088" cy="2438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000"/>
              <a:buFont typeface="Arial"/>
              <a:buNone/>
            </a:pPr>
            <a:r>
              <a:rPr b="1" lang="en-US">
                <a:solidFill>
                  <a:srgbClr val="002855"/>
                </a:solidFill>
                <a:latin typeface="Arial"/>
                <a:ea typeface="Arial"/>
                <a:cs typeface="Arial"/>
                <a:sym typeface="Arial"/>
              </a:rPr>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73" name="Shape 473"/>
        <p:cNvGrpSpPr/>
        <p:nvPr/>
      </p:nvGrpSpPr>
      <p:grpSpPr>
        <a:xfrm>
          <a:off x="0" y="0"/>
          <a:ext cx="0" cy="0"/>
          <a:chOff x="0" y="0"/>
          <a:chExt cx="0" cy="0"/>
        </a:xfrm>
      </p:grpSpPr>
      <p:sp>
        <p:nvSpPr>
          <p:cNvPr id="474" name="Google Shape;474;p2"/>
          <p:cNvSpPr txBox="1"/>
          <p:nvPr>
            <p:ph type="title"/>
          </p:nvPr>
        </p:nvSpPr>
        <p:spPr>
          <a:xfrm>
            <a:off x="762000" y="419100"/>
            <a:ext cx="8229600" cy="8572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0B31C"/>
              </a:buClr>
              <a:buSzPts val="4000"/>
              <a:buFont typeface="Arial"/>
              <a:buNone/>
            </a:pPr>
            <a:r>
              <a:rPr b="1" lang="en-US" sz="4000">
                <a:solidFill>
                  <a:srgbClr val="F0B31C"/>
                </a:solidFill>
                <a:latin typeface="Arial"/>
                <a:ea typeface="Arial"/>
                <a:cs typeface="Arial"/>
                <a:sym typeface="Arial"/>
              </a:rPr>
              <a:t>Outline</a:t>
            </a:r>
            <a:endParaRPr/>
          </a:p>
        </p:txBody>
      </p:sp>
      <p:sp>
        <p:nvSpPr>
          <p:cNvPr id="475" name="Google Shape;475;p2"/>
          <p:cNvSpPr txBox="1"/>
          <p:nvPr>
            <p:ph idx="1" type="body"/>
          </p:nvPr>
        </p:nvSpPr>
        <p:spPr>
          <a:xfrm>
            <a:off x="762000" y="1417449"/>
            <a:ext cx="7924800" cy="2830701"/>
          </a:xfrm>
          <a:prstGeom prst="rect">
            <a:avLst/>
          </a:prstGeom>
          <a:noFill/>
          <a:ln cap="flat" cmpd="sng" w="9525">
            <a:solidFill>
              <a:srgbClr val="002855"/>
            </a:solidFill>
            <a:prstDash val="solid"/>
            <a:round/>
            <a:headEnd len="sm" w="sm" type="none"/>
            <a:tailEnd len="sm" w="sm" type="none"/>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FFFFFF"/>
              </a:buClr>
              <a:buSzPts val="1800"/>
              <a:buFont typeface="Arial"/>
              <a:buChar char="•"/>
            </a:pPr>
            <a:r>
              <a:rPr lang="en-US" sz="1800" u="sng">
                <a:solidFill>
                  <a:srgbClr val="FFFFFF"/>
                </a:solidFill>
                <a:latin typeface="Arial"/>
                <a:ea typeface="Arial"/>
                <a:cs typeface="Arial"/>
                <a:sym typeface="Arial"/>
              </a:rPr>
              <a:t>Introduction</a:t>
            </a:r>
            <a:endParaRPr/>
          </a:p>
          <a:p>
            <a:pPr indent="-228600" lvl="0" marL="228600" rtl="0" algn="l">
              <a:lnSpc>
                <a:spcPct val="90000"/>
              </a:lnSpc>
              <a:spcBef>
                <a:spcPts val="1800"/>
              </a:spcBef>
              <a:spcAft>
                <a:spcPts val="0"/>
              </a:spcAft>
              <a:buClr>
                <a:srgbClr val="FFFFFF"/>
              </a:buClr>
              <a:buSzPts val="1800"/>
              <a:buFont typeface="Arial"/>
              <a:buChar char="•"/>
            </a:pPr>
            <a:r>
              <a:rPr lang="en-US" sz="1800" u="sng">
                <a:solidFill>
                  <a:srgbClr val="FFFFFF"/>
                </a:solidFill>
                <a:latin typeface="Arial"/>
                <a:ea typeface="Arial"/>
                <a:cs typeface="Arial"/>
                <a:sym typeface="Arial"/>
              </a:rPr>
              <a:t>The Current Ball Buddy</a:t>
            </a:r>
            <a:endParaRPr/>
          </a:p>
          <a:p>
            <a:pPr indent="-228600" lvl="0" marL="228600" rtl="0" algn="l">
              <a:lnSpc>
                <a:spcPct val="90000"/>
              </a:lnSpc>
              <a:spcBef>
                <a:spcPts val="1800"/>
              </a:spcBef>
              <a:spcAft>
                <a:spcPts val="0"/>
              </a:spcAft>
              <a:buClr>
                <a:srgbClr val="FFFFFF"/>
              </a:buClr>
              <a:buSzPts val="1800"/>
              <a:buFont typeface="Arial"/>
              <a:buChar char="•"/>
            </a:pPr>
            <a:r>
              <a:rPr lang="en-US" sz="1800" u="sng">
                <a:solidFill>
                  <a:srgbClr val="FFFFFF"/>
                </a:solidFill>
                <a:latin typeface="Arial"/>
                <a:ea typeface="Arial"/>
                <a:cs typeface="Arial"/>
                <a:sym typeface="Arial"/>
              </a:rPr>
              <a:t>Alternatives</a:t>
            </a:r>
            <a:endParaRPr/>
          </a:p>
          <a:p>
            <a:pPr indent="-228600" lvl="0" marL="228600" rtl="0" algn="l">
              <a:lnSpc>
                <a:spcPct val="90000"/>
              </a:lnSpc>
              <a:spcBef>
                <a:spcPts val="1800"/>
              </a:spcBef>
              <a:spcAft>
                <a:spcPts val="0"/>
              </a:spcAft>
              <a:buClr>
                <a:srgbClr val="FFFFFF"/>
              </a:buClr>
              <a:buSzPts val="1800"/>
              <a:buFont typeface="Arial"/>
              <a:buChar char="•"/>
            </a:pPr>
            <a:r>
              <a:rPr lang="en-US" sz="1800" u="sng">
                <a:solidFill>
                  <a:srgbClr val="FFFFFF"/>
                </a:solidFill>
                <a:latin typeface="Arial"/>
                <a:ea typeface="Arial"/>
                <a:cs typeface="Arial"/>
                <a:sym typeface="Arial"/>
              </a:rPr>
              <a:t>Future Work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3"/>
          <p:cNvSpPr txBox="1"/>
          <p:nvPr>
            <p:ph idx="4294967295" type="body"/>
          </p:nvPr>
        </p:nvSpPr>
        <p:spPr>
          <a:xfrm>
            <a:off x="990600" y="1352550"/>
            <a:ext cx="7772400" cy="2895600"/>
          </a:xfrm>
          <a:prstGeom prst="rect">
            <a:avLst/>
          </a:prstGeom>
          <a:noFill/>
          <a:ln>
            <a:noFill/>
          </a:ln>
        </p:spPr>
        <p:txBody>
          <a:bodyPr anchorCtr="0" anchor="t" bIns="45700" lIns="91425" spcFirstLastPara="1" rIns="91425" wrap="square" tIns="45700">
            <a:normAutofit/>
          </a:bodyPr>
          <a:lstStyle/>
          <a:p>
            <a:pPr indent="0" lvl="0" marL="228600" rtl="0" algn="l">
              <a:lnSpc>
                <a:spcPct val="100000"/>
              </a:lnSpc>
              <a:spcBef>
                <a:spcPts val="1000"/>
              </a:spcBef>
              <a:spcAft>
                <a:spcPts val="0"/>
              </a:spcAft>
              <a:buNone/>
            </a:pPr>
            <a:r>
              <a:rPr i="1" lang="en-US" sz="1800"/>
              <a:t>Ball Buddy</a:t>
            </a:r>
            <a:r>
              <a:rPr lang="en-US" sz="1800"/>
              <a:t> is an aging in place solution in development by students at West Virginia University (WVU). It is a companion robot that features several functions that provides mental support for those that may experience lonliness in their daily lives.</a:t>
            </a:r>
            <a:endParaRPr sz="1800"/>
          </a:p>
        </p:txBody>
      </p:sp>
      <p:sp>
        <p:nvSpPr>
          <p:cNvPr id="481" name="Google Shape;481;p3"/>
          <p:cNvSpPr txBox="1"/>
          <p:nvPr>
            <p:ph idx="4294967295" type="title"/>
          </p:nvPr>
        </p:nvSpPr>
        <p:spPr>
          <a:xfrm>
            <a:off x="914400" y="419100"/>
            <a:ext cx="8229600" cy="8572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855"/>
              </a:buClr>
              <a:buSzPts val="4000"/>
              <a:buFont typeface="Arial"/>
              <a:buNone/>
            </a:pPr>
            <a:r>
              <a:rPr b="1" lang="en-US" sz="4000">
                <a:solidFill>
                  <a:srgbClr val="002855"/>
                </a:solidFill>
                <a:latin typeface="Arial"/>
                <a:ea typeface="Arial"/>
                <a:cs typeface="Arial"/>
                <a:sym typeface="Arial"/>
              </a:rPr>
              <a:t>Introduction</a:t>
            </a:r>
            <a:endParaRPr/>
          </a:p>
        </p:txBody>
      </p:sp>
      <p:sp>
        <p:nvSpPr>
          <p:cNvPr id="482" name="Google Shape;482;p3"/>
          <p:cNvSpPr txBox="1"/>
          <p:nvPr/>
        </p:nvSpPr>
        <p:spPr>
          <a:xfrm>
            <a:off x="4724400" y="4713816"/>
            <a:ext cx="4419600" cy="40216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lt1"/>
              </a:buClr>
              <a:buSzPts val="1100"/>
              <a:buFont typeface="Arial"/>
              <a:buNone/>
            </a:pPr>
            <a:r>
              <a:rPr b="0" i="0" lang="en-US" sz="1100" u="none" cap="none" strike="noStrike">
                <a:solidFill>
                  <a:schemeClr val="lt1"/>
                </a:solidFill>
                <a:latin typeface="Arial"/>
                <a:ea typeface="Arial"/>
                <a:cs typeface="Arial"/>
                <a:sym typeface="Arial"/>
              </a:rPr>
              <a:t>Benjamin M. Statler College of Engineering and Mineral Resources</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4"/>
          <p:cNvSpPr txBox="1"/>
          <p:nvPr>
            <p:ph idx="4294967295" type="body"/>
          </p:nvPr>
        </p:nvSpPr>
        <p:spPr>
          <a:xfrm>
            <a:off x="990600" y="1352550"/>
            <a:ext cx="4593900" cy="3763500"/>
          </a:xfrm>
          <a:prstGeom prst="rect">
            <a:avLst/>
          </a:prstGeom>
          <a:noFill/>
          <a:ln>
            <a:noFill/>
          </a:ln>
        </p:spPr>
        <p:txBody>
          <a:bodyPr anchorCtr="0" anchor="t" bIns="45700" lIns="91425" spcFirstLastPara="1" rIns="91425" wrap="square" tIns="45700">
            <a:normAutofit/>
          </a:bodyPr>
          <a:lstStyle/>
          <a:p>
            <a:pPr indent="0" lvl="0" marL="228600" rtl="0" algn="l">
              <a:lnSpc>
                <a:spcPct val="100000"/>
              </a:lnSpc>
              <a:spcBef>
                <a:spcPts val="1000"/>
              </a:spcBef>
              <a:spcAft>
                <a:spcPts val="0"/>
              </a:spcAft>
              <a:buNone/>
            </a:pPr>
            <a:r>
              <a:rPr lang="en-US" sz="1400"/>
              <a:t>In United States, 78.0 million people are estimated as part of the elderly population, over 65 years of age and older. However, along with elderly population, a study have revealed that living alone can lead to the development of depression, obesity, drug usage and other harmful habits or mental disorders. </a:t>
            </a:r>
            <a:endParaRPr sz="1400"/>
          </a:p>
          <a:p>
            <a:pPr indent="0" lvl="0" marL="228600" rtl="0" algn="l">
              <a:lnSpc>
                <a:spcPct val="100000"/>
              </a:lnSpc>
              <a:spcBef>
                <a:spcPts val="1000"/>
              </a:spcBef>
              <a:spcAft>
                <a:spcPts val="0"/>
              </a:spcAft>
              <a:buNone/>
            </a:pPr>
            <a:r>
              <a:rPr lang="en-US" sz="1400"/>
              <a:t>A study by Louis Jacob, Josep Maria Haro, and Ai Koyanagi shows that loneliness explained 84 percent of common mental disorders for those living alone. The study concludes addressing loneliness among individuals living alone is particularly important for the mental wellbeing of this vulnerable populations</a:t>
            </a:r>
            <a:endParaRPr sz="1400"/>
          </a:p>
          <a:p>
            <a:pPr indent="0" lvl="0" marL="457200" rtl="0" algn="l">
              <a:lnSpc>
                <a:spcPct val="115000"/>
              </a:lnSpc>
              <a:spcBef>
                <a:spcPts val="0"/>
              </a:spcBef>
              <a:spcAft>
                <a:spcPts val="0"/>
              </a:spcAft>
              <a:buClr>
                <a:schemeClr val="dk1"/>
              </a:buClr>
              <a:buSzPts val="1100"/>
              <a:buFont typeface="Arial"/>
              <a:buNone/>
            </a:pPr>
            <a:r>
              <a:t/>
            </a:r>
            <a:endParaRPr sz="1400"/>
          </a:p>
          <a:p>
            <a:pPr indent="-228600" lvl="0" marL="228600" rtl="0" algn="l">
              <a:lnSpc>
                <a:spcPct val="90000"/>
              </a:lnSpc>
              <a:spcBef>
                <a:spcPts val="1600"/>
              </a:spcBef>
              <a:spcAft>
                <a:spcPts val="0"/>
              </a:spcAft>
              <a:buClr>
                <a:schemeClr val="dk1"/>
              </a:buClr>
              <a:buSzPts val="2800"/>
              <a:buNone/>
            </a:pPr>
            <a:r>
              <a:t/>
            </a:r>
            <a:endParaRPr sz="1400"/>
          </a:p>
        </p:txBody>
      </p:sp>
      <p:sp>
        <p:nvSpPr>
          <p:cNvPr id="488" name="Google Shape;488;p4"/>
          <p:cNvSpPr txBox="1"/>
          <p:nvPr>
            <p:ph idx="4294967295" type="title"/>
          </p:nvPr>
        </p:nvSpPr>
        <p:spPr>
          <a:xfrm>
            <a:off x="914400" y="419100"/>
            <a:ext cx="8229600" cy="857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855"/>
              </a:buClr>
              <a:buSzPts val="4000"/>
              <a:buFont typeface="Arial"/>
              <a:buNone/>
            </a:pPr>
            <a:r>
              <a:rPr b="1" lang="en-US" sz="4000">
                <a:solidFill>
                  <a:srgbClr val="002855"/>
                </a:solidFill>
                <a:latin typeface="Arial"/>
                <a:ea typeface="Arial"/>
                <a:cs typeface="Arial"/>
                <a:sym typeface="Arial"/>
              </a:rPr>
              <a:t>Problem Statement </a:t>
            </a:r>
            <a:endParaRPr/>
          </a:p>
        </p:txBody>
      </p:sp>
      <p:sp>
        <p:nvSpPr>
          <p:cNvPr id="489" name="Google Shape;489;p4"/>
          <p:cNvSpPr txBox="1"/>
          <p:nvPr/>
        </p:nvSpPr>
        <p:spPr>
          <a:xfrm>
            <a:off x="4724400" y="4713816"/>
            <a:ext cx="4419600" cy="40216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lt1"/>
              </a:buClr>
              <a:buSzPts val="1100"/>
              <a:buFont typeface="Arial"/>
              <a:buNone/>
            </a:pPr>
            <a:r>
              <a:rPr b="0" i="0" lang="en-US" sz="1100" u="none" cap="none" strike="noStrike">
                <a:solidFill>
                  <a:schemeClr val="lt1"/>
                </a:solidFill>
                <a:latin typeface="Arial"/>
                <a:ea typeface="Arial"/>
                <a:cs typeface="Arial"/>
                <a:sym typeface="Arial"/>
              </a:rPr>
              <a:t>Benjamin M. Statler College of Engineering and Mineral Resources</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490" name="Google Shape;490;p4"/>
          <p:cNvPicPr preferRelativeResize="0"/>
          <p:nvPr/>
        </p:nvPicPr>
        <p:blipFill rotWithShape="1">
          <a:blip r:embed="rId3">
            <a:alphaModFix/>
          </a:blip>
          <a:srcRect b="-4632" l="-4632" r="-4632" t="-4632"/>
          <a:stretch/>
        </p:blipFill>
        <p:spPr>
          <a:xfrm>
            <a:off x="5736934" y="1352550"/>
            <a:ext cx="3287615" cy="2095475"/>
          </a:xfrm>
          <a:prstGeom prst="rect">
            <a:avLst/>
          </a:prstGeom>
          <a:noFill/>
          <a:ln>
            <a:noFill/>
          </a:ln>
        </p:spPr>
      </p:pic>
      <p:sp>
        <p:nvSpPr>
          <p:cNvPr id="491" name="Google Shape;491;p4"/>
          <p:cNvSpPr txBox="1"/>
          <p:nvPr/>
        </p:nvSpPr>
        <p:spPr>
          <a:xfrm>
            <a:off x="5736888" y="3383525"/>
            <a:ext cx="3287700" cy="3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Nunito"/>
                <a:ea typeface="Nunito"/>
                <a:cs typeface="Nunito"/>
                <a:sym typeface="Nunito"/>
              </a:rPr>
              <a:t>Prevalence of common mental disease</a:t>
            </a:r>
            <a:endParaRPr sz="1200">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g75ebba0956_0_11"/>
          <p:cNvSpPr txBox="1"/>
          <p:nvPr>
            <p:ph idx="4294967295" type="body"/>
          </p:nvPr>
        </p:nvSpPr>
        <p:spPr>
          <a:xfrm>
            <a:off x="914400" y="1333925"/>
            <a:ext cx="7609200" cy="2803500"/>
          </a:xfrm>
          <a:prstGeom prst="rect">
            <a:avLst/>
          </a:prstGeom>
          <a:noFill/>
          <a:ln>
            <a:noFill/>
          </a:ln>
        </p:spPr>
        <p:txBody>
          <a:bodyPr anchorCtr="0" anchor="t" bIns="45700" lIns="91425" spcFirstLastPara="1" rIns="91425" wrap="square" tIns="45700">
            <a:noAutofit/>
          </a:bodyPr>
          <a:lstStyle/>
          <a:p>
            <a:pPr indent="0" lvl="0" marL="228600" rtl="0" algn="l">
              <a:lnSpc>
                <a:spcPct val="100000"/>
              </a:lnSpc>
              <a:spcBef>
                <a:spcPts val="1000"/>
              </a:spcBef>
              <a:spcAft>
                <a:spcPts val="0"/>
              </a:spcAft>
              <a:buNone/>
            </a:pPr>
            <a:r>
              <a:rPr lang="en-US" sz="1800"/>
              <a:t>The solution our group approached to solve this social issue was to develop companion robot, Ball Buddy,</a:t>
            </a:r>
            <a:endParaRPr sz="1800"/>
          </a:p>
          <a:p>
            <a:pPr indent="0" lvl="0" marL="228600" rtl="0" algn="l">
              <a:lnSpc>
                <a:spcPct val="100000"/>
              </a:lnSpc>
              <a:spcBef>
                <a:spcPts val="1000"/>
              </a:spcBef>
              <a:spcAft>
                <a:spcPts val="0"/>
              </a:spcAft>
              <a:buNone/>
            </a:pPr>
            <a:r>
              <a:rPr lang="en-US" sz="1800"/>
              <a:t>The purpose of Ball Buddy is to give the person a companion while they are living alone.</a:t>
            </a:r>
            <a:endParaRPr sz="1800"/>
          </a:p>
          <a:p>
            <a:pPr indent="0" lvl="0" marL="228600" rtl="0" algn="l">
              <a:lnSpc>
                <a:spcPct val="100000"/>
              </a:lnSpc>
              <a:spcBef>
                <a:spcPts val="1000"/>
              </a:spcBef>
              <a:spcAft>
                <a:spcPts val="0"/>
              </a:spcAft>
              <a:buNone/>
            </a:pPr>
            <a:r>
              <a:rPr lang="en-US" sz="1800"/>
              <a:t>Ball Buddy is a remote controlled rolling robot that is able to be controlled via an Android application.</a:t>
            </a:r>
            <a:endParaRPr sz="1800"/>
          </a:p>
          <a:p>
            <a:pPr indent="0" lvl="0" marL="228600" rtl="0" algn="l">
              <a:lnSpc>
                <a:spcPct val="100000"/>
              </a:lnSpc>
              <a:spcBef>
                <a:spcPts val="1000"/>
              </a:spcBef>
              <a:spcAft>
                <a:spcPts val="0"/>
              </a:spcAft>
              <a:buNone/>
            </a:pPr>
            <a:r>
              <a:rPr lang="en-US" sz="1800"/>
              <a:t>Ball Buddy’s size and friendly appearance aims to comfort the user and make them feel as though they aren’t alone.</a:t>
            </a:r>
            <a:endParaRPr sz="1800"/>
          </a:p>
          <a:p>
            <a:pPr indent="-228600" lvl="0" marL="228600" rtl="0" algn="l">
              <a:lnSpc>
                <a:spcPct val="90000"/>
              </a:lnSpc>
              <a:spcBef>
                <a:spcPts val="1000"/>
              </a:spcBef>
              <a:spcAft>
                <a:spcPts val="0"/>
              </a:spcAft>
              <a:buClr>
                <a:schemeClr val="dk1"/>
              </a:buClr>
              <a:buSzPts val="2800"/>
              <a:buNone/>
            </a:pPr>
            <a:r>
              <a:t/>
            </a:r>
            <a:endParaRPr sz="1800"/>
          </a:p>
        </p:txBody>
      </p:sp>
      <p:sp>
        <p:nvSpPr>
          <p:cNvPr id="497" name="Google Shape;497;g75ebba0956_0_11"/>
          <p:cNvSpPr txBox="1"/>
          <p:nvPr>
            <p:ph idx="4294967295" type="title"/>
          </p:nvPr>
        </p:nvSpPr>
        <p:spPr>
          <a:xfrm>
            <a:off x="914400" y="419100"/>
            <a:ext cx="8229600" cy="857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2855"/>
              </a:buClr>
              <a:buSzPts val="4000"/>
              <a:buFont typeface="Arial"/>
              <a:buNone/>
            </a:pPr>
            <a:r>
              <a:rPr b="1" lang="en-US" sz="4000">
                <a:solidFill>
                  <a:srgbClr val="002855"/>
                </a:solidFill>
                <a:latin typeface="Arial"/>
                <a:ea typeface="Arial"/>
                <a:cs typeface="Arial"/>
                <a:sym typeface="Arial"/>
              </a:rPr>
              <a:t>Solution</a:t>
            </a:r>
            <a:endParaRPr/>
          </a:p>
        </p:txBody>
      </p:sp>
      <p:sp>
        <p:nvSpPr>
          <p:cNvPr id="498" name="Google Shape;498;g75ebba0956_0_11"/>
          <p:cNvSpPr txBox="1"/>
          <p:nvPr/>
        </p:nvSpPr>
        <p:spPr>
          <a:xfrm>
            <a:off x="4724400" y="4713816"/>
            <a:ext cx="4419600" cy="4023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1100"/>
              <a:buFont typeface="Arial"/>
              <a:buNone/>
            </a:pPr>
            <a:r>
              <a:rPr b="0" i="0" lang="en-US" sz="1100" u="none" cap="none" strike="noStrike">
                <a:solidFill>
                  <a:schemeClr val="lt1"/>
                </a:solidFill>
                <a:latin typeface="Arial"/>
                <a:ea typeface="Arial"/>
                <a:cs typeface="Arial"/>
                <a:sym typeface="Arial"/>
              </a:rPr>
              <a:t>Benjamin M. Statler College of Engineering and Mineral Resources</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5"/>
          <p:cNvSpPr txBox="1"/>
          <p:nvPr>
            <p:ph idx="4294967295" type="title"/>
          </p:nvPr>
        </p:nvSpPr>
        <p:spPr>
          <a:xfrm>
            <a:off x="914400" y="419100"/>
            <a:ext cx="8229600" cy="8572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855"/>
              </a:buClr>
              <a:buSzPts val="4000"/>
              <a:buFont typeface="Arial"/>
              <a:buNone/>
            </a:pPr>
            <a:r>
              <a:rPr b="1" lang="en-US" sz="4000">
                <a:solidFill>
                  <a:srgbClr val="002855"/>
                </a:solidFill>
                <a:latin typeface="Arial"/>
                <a:ea typeface="Arial"/>
                <a:cs typeface="Arial"/>
                <a:sym typeface="Arial"/>
              </a:rPr>
              <a:t>The Current Ball Buddy</a:t>
            </a:r>
            <a:endParaRPr sz="3200">
              <a:solidFill>
                <a:srgbClr val="002855"/>
              </a:solidFill>
              <a:latin typeface="Arial"/>
              <a:ea typeface="Arial"/>
              <a:cs typeface="Arial"/>
              <a:sym typeface="Arial"/>
            </a:endParaRPr>
          </a:p>
        </p:txBody>
      </p:sp>
      <p:sp>
        <p:nvSpPr>
          <p:cNvPr id="504" name="Google Shape;504;p5"/>
          <p:cNvSpPr txBox="1"/>
          <p:nvPr/>
        </p:nvSpPr>
        <p:spPr>
          <a:xfrm>
            <a:off x="1149457" y="2547179"/>
            <a:ext cx="1086900" cy="311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chemeClr val="lt1"/>
                </a:solidFill>
                <a:latin typeface="Arial"/>
                <a:ea typeface="Arial"/>
                <a:cs typeface="Arial"/>
                <a:sym typeface="Arial"/>
              </a:rPr>
              <a:t>4x3</a:t>
            </a:r>
            <a:endParaRPr/>
          </a:p>
        </p:txBody>
      </p:sp>
      <p:sp>
        <p:nvSpPr>
          <p:cNvPr id="505" name="Google Shape;505;p5"/>
          <p:cNvSpPr txBox="1"/>
          <p:nvPr/>
        </p:nvSpPr>
        <p:spPr>
          <a:xfrm>
            <a:off x="4800600" y="1545907"/>
            <a:ext cx="2514600" cy="4924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600">
                <a:solidFill>
                  <a:schemeClr val="lt1"/>
                </a:solidFill>
                <a:latin typeface="Arial"/>
                <a:ea typeface="Arial"/>
                <a:cs typeface="Arial"/>
                <a:sym typeface="Arial"/>
              </a:rPr>
              <a:t>Standard</a:t>
            </a:r>
            <a:endParaRPr b="1" sz="2600">
              <a:solidFill>
                <a:schemeClr val="lt1"/>
              </a:solidFill>
              <a:latin typeface="Arial"/>
              <a:ea typeface="Arial"/>
              <a:cs typeface="Arial"/>
              <a:sym typeface="Arial"/>
            </a:endParaRPr>
          </a:p>
        </p:txBody>
      </p:sp>
      <p:sp>
        <p:nvSpPr>
          <p:cNvPr id="506" name="Google Shape;506;p5"/>
          <p:cNvSpPr txBox="1"/>
          <p:nvPr/>
        </p:nvSpPr>
        <p:spPr>
          <a:xfrm>
            <a:off x="4648201" y="4713816"/>
            <a:ext cx="4495800" cy="40216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002855"/>
              </a:buClr>
              <a:buSzPts val="1100"/>
              <a:buFont typeface="Arial"/>
              <a:buNone/>
            </a:pPr>
            <a:r>
              <a:rPr b="0" lang="en-US" sz="1100" u="none">
                <a:solidFill>
                  <a:srgbClr val="002855"/>
                </a:solidFill>
                <a:latin typeface="Arial"/>
                <a:ea typeface="Arial"/>
                <a:cs typeface="Arial"/>
                <a:sym typeface="Arial"/>
              </a:rPr>
              <a:t>Benjamin M. Statler College of Engineering and Mineral Resources</a:t>
            </a:r>
            <a:endParaRPr/>
          </a:p>
          <a:p>
            <a:pPr indent="-50800" lvl="0" marL="228600" marR="0" rtl="0" algn="l">
              <a:lnSpc>
                <a:spcPct val="90000"/>
              </a:lnSpc>
              <a:spcBef>
                <a:spcPts val="1000"/>
              </a:spcBef>
              <a:spcAft>
                <a:spcPts val="0"/>
              </a:spcAft>
              <a:buClr>
                <a:schemeClr val="dk1"/>
              </a:buClr>
              <a:buSzPts val="2800"/>
              <a:buFont typeface="Arial"/>
              <a:buNone/>
            </a:pPr>
            <a:r>
              <a:t/>
            </a:r>
            <a:endParaRPr b="0" sz="2800" u="none">
              <a:solidFill>
                <a:schemeClr val="dk1"/>
              </a:solidFill>
              <a:latin typeface="Calibri"/>
              <a:ea typeface="Calibri"/>
              <a:cs typeface="Calibri"/>
              <a:sym typeface="Calibri"/>
            </a:endParaRPr>
          </a:p>
        </p:txBody>
      </p:sp>
      <p:sp>
        <p:nvSpPr>
          <p:cNvPr id="507" name="Google Shape;507;p5"/>
          <p:cNvSpPr txBox="1"/>
          <p:nvPr/>
        </p:nvSpPr>
        <p:spPr>
          <a:xfrm>
            <a:off x="3484825" y="1276350"/>
            <a:ext cx="5310000" cy="2917500"/>
          </a:xfrm>
          <a:prstGeom prst="rect">
            <a:avLst/>
          </a:prstGeom>
          <a:noFill/>
          <a:ln>
            <a:noFill/>
          </a:ln>
        </p:spPr>
        <p:txBody>
          <a:bodyPr anchorCtr="0" anchor="t" bIns="91425" lIns="91425" spcFirstLastPara="1" rIns="91425" wrap="square" tIns="91425">
            <a:noAutofit/>
          </a:bodyPr>
          <a:lstStyle/>
          <a:p>
            <a:pPr indent="-228600" lvl="0" marL="228600" rtl="0" algn="l">
              <a:lnSpc>
                <a:spcPct val="90000"/>
              </a:lnSpc>
              <a:spcBef>
                <a:spcPts val="1000"/>
              </a:spcBef>
              <a:spcAft>
                <a:spcPts val="0"/>
              </a:spcAft>
              <a:buNone/>
            </a:pPr>
            <a:r>
              <a:rPr lang="en-US" sz="1800">
                <a:solidFill>
                  <a:schemeClr val="dk1"/>
                </a:solidFill>
                <a:latin typeface="Calibri"/>
                <a:ea typeface="Calibri"/>
                <a:cs typeface="Calibri"/>
                <a:sym typeface="Calibri"/>
              </a:rPr>
              <a:t>The Current Ball Buddy highlights following Features:</a:t>
            </a:r>
            <a:endParaRPr sz="1800">
              <a:solidFill>
                <a:schemeClr val="dk1"/>
              </a:solidFill>
              <a:latin typeface="Calibri"/>
              <a:ea typeface="Calibri"/>
              <a:cs typeface="Calibri"/>
              <a:sym typeface="Calibri"/>
            </a:endParaRPr>
          </a:p>
          <a:p>
            <a:pPr indent="-342900" lvl="0" marL="457200" rtl="0" algn="l">
              <a:lnSpc>
                <a:spcPct val="90000"/>
              </a:lnSpc>
              <a:spcBef>
                <a:spcPts val="100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Durable, Efficient and replaceable body panels</a:t>
            </a:r>
            <a:endParaRPr sz="1800">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Connects with bluetooth via using Android application</a:t>
            </a:r>
            <a:endParaRPr sz="1800">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Drive forward, backwards, turn left and right controlled by user</a:t>
            </a:r>
            <a:endParaRPr sz="1800">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Stream video from the camera on its head while driving</a:t>
            </a:r>
            <a:endParaRPr sz="1800">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Features dance functions upon user’s request</a:t>
            </a:r>
            <a:endParaRPr sz="1800">
              <a:solidFill>
                <a:schemeClr val="dk1"/>
              </a:solidFill>
              <a:latin typeface="Calibri"/>
              <a:ea typeface="Calibri"/>
              <a:cs typeface="Calibri"/>
              <a:sym typeface="Calibri"/>
            </a:endParaRPr>
          </a:p>
        </p:txBody>
      </p:sp>
      <p:pic>
        <p:nvPicPr>
          <p:cNvPr id="508" name="Google Shape;508;p5"/>
          <p:cNvPicPr preferRelativeResize="0"/>
          <p:nvPr/>
        </p:nvPicPr>
        <p:blipFill>
          <a:blip r:embed="rId3">
            <a:alphaModFix/>
          </a:blip>
          <a:stretch>
            <a:fillRect/>
          </a:stretch>
        </p:blipFill>
        <p:spPr>
          <a:xfrm>
            <a:off x="914400" y="1276350"/>
            <a:ext cx="2252678" cy="28285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6"/>
          <p:cNvSpPr txBox="1"/>
          <p:nvPr>
            <p:ph idx="4294967295" type="title"/>
          </p:nvPr>
        </p:nvSpPr>
        <p:spPr>
          <a:xfrm>
            <a:off x="838200" y="419100"/>
            <a:ext cx="8229600" cy="8572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855"/>
              </a:buClr>
              <a:buSzPts val="4000"/>
              <a:buFont typeface="Arial"/>
              <a:buNone/>
            </a:pPr>
            <a:r>
              <a:rPr b="1" lang="en-US" sz="4000">
                <a:solidFill>
                  <a:srgbClr val="002855"/>
                </a:solidFill>
                <a:latin typeface="Arial"/>
                <a:ea typeface="Arial"/>
                <a:cs typeface="Arial"/>
                <a:sym typeface="Arial"/>
              </a:rPr>
              <a:t>User Interface</a:t>
            </a:r>
            <a:endParaRPr/>
          </a:p>
        </p:txBody>
      </p:sp>
      <p:pic>
        <p:nvPicPr>
          <p:cNvPr id="514" name="Google Shape;514;p6"/>
          <p:cNvPicPr preferRelativeResize="0"/>
          <p:nvPr/>
        </p:nvPicPr>
        <p:blipFill>
          <a:blip r:embed="rId3">
            <a:alphaModFix/>
          </a:blip>
          <a:stretch>
            <a:fillRect/>
          </a:stretch>
        </p:blipFill>
        <p:spPr>
          <a:xfrm>
            <a:off x="1233850" y="1232049"/>
            <a:ext cx="1592225" cy="2679400"/>
          </a:xfrm>
          <a:prstGeom prst="rect">
            <a:avLst/>
          </a:prstGeom>
          <a:noFill/>
          <a:ln cap="flat" cmpd="sng" w="19050">
            <a:solidFill>
              <a:srgbClr val="666666"/>
            </a:solidFill>
            <a:prstDash val="solid"/>
            <a:round/>
            <a:headEnd len="sm" w="sm" type="none"/>
            <a:tailEnd len="sm" w="sm" type="none"/>
          </a:ln>
        </p:spPr>
      </p:pic>
      <p:sp>
        <p:nvSpPr>
          <p:cNvPr id="515" name="Google Shape;515;p6"/>
          <p:cNvSpPr txBox="1"/>
          <p:nvPr/>
        </p:nvSpPr>
        <p:spPr>
          <a:xfrm>
            <a:off x="3244350" y="1232050"/>
            <a:ext cx="5369700" cy="2679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US" sz="1800">
                <a:solidFill>
                  <a:schemeClr val="dk1"/>
                </a:solidFill>
                <a:latin typeface="Calibri"/>
                <a:ea typeface="Calibri"/>
                <a:cs typeface="Calibri"/>
                <a:sym typeface="Calibri"/>
              </a:rPr>
              <a:t>After connecting to the bluetooth, the left screen will be shown to users.</a:t>
            </a:r>
            <a:endParaRPr sz="18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US" sz="1800">
                <a:solidFill>
                  <a:schemeClr val="dk1"/>
                </a:solidFill>
                <a:latin typeface="Calibri"/>
                <a:ea typeface="Calibri"/>
                <a:cs typeface="Calibri"/>
                <a:sym typeface="Calibri"/>
              </a:rPr>
              <a:t>Users can easily click functions they want to implement by touching the screen.</a:t>
            </a:r>
            <a:endParaRPr sz="18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US" sz="1800">
                <a:solidFill>
                  <a:schemeClr val="dk1"/>
                </a:solidFill>
                <a:latin typeface="Calibri"/>
                <a:ea typeface="Calibri"/>
                <a:cs typeface="Calibri"/>
                <a:sym typeface="Calibri"/>
              </a:rPr>
              <a:t>User interface is designed simple, easy, and big for elderlies for easy usage even with the hand </a:t>
            </a:r>
            <a:r>
              <a:rPr lang="en-US" sz="1800">
                <a:solidFill>
                  <a:schemeClr val="dk1"/>
                </a:solidFill>
                <a:latin typeface="Calibri"/>
                <a:ea typeface="Calibri"/>
                <a:cs typeface="Calibri"/>
                <a:sym typeface="Calibri"/>
              </a:rPr>
              <a:t>tremor</a:t>
            </a:r>
            <a:r>
              <a:rPr lang="en-US" sz="1800">
                <a:solidFill>
                  <a:schemeClr val="dk1"/>
                </a:solidFill>
                <a:latin typeface="Calibri"/>
                <a:ea typeface="Calibri"/>
                <a:cs typeface="Calibri"/>
                <a:sym typeface="Calibri"/>
              </a:rPr>
              <a:t> or vision problems.</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19" name="Shape 519"/>
        <p:cNvGrpSpPr/>
        <p:nvPr/>
      </p:nvGrpSpPr>
      <p:grpSpPr>
        <a:xfrm>
          <a:off x="0" y="0"/>
          <a:ext cx="0" cy="0"/>
          <a:chOff x="0" y="0"/>
          <a:chExt cx="0" cy="0"/>
        </a:xfrm>
      </p:grpSpPr>
      <p:sp>
        <p:nvSpPr>
          <p:cNvPr id="520" name="Google Shape;520;p7"/>
          <p:cNvSpPr txBox="1"/>
          <p:nvPr>
            <p:ph idx="4294967295" type="title"/>
          </p:nvPr>
        </p:nvSpPr>
        <p:spPr>
          <a:xfrm>
            <a:off x="2587450" y="1936800"/>
            <a:ext cx="3980400" cy="857400"/>
          </a:xfrm>
          <a:prstGeom prst="rect">
            <a:avLst/>
          </a:prstGeom>
          <a:noFill/>
          <a:ln>
            <a:noFill/>
          </a:ln>
        </p:spPr>
        <p:txBody>
          <a:bodyPr anchorCtr="0" anchor="ctr" bIns="45700" lIns="91425" spcFirstLastPara="1" rIns="91425" wrap="square" tIns="45700">
            <a:noAutofit/>
          </a:bodyPr>
          <a:lstStyle/>
          <a:p>
            <a:pPr indent="-342900" lvl="0" marL="342900" rtl="0" algn="l">
              <a:lnSpc>
                <a:spcPct val="90000"/>
              </a:lnSpc>
              <a:spcBef>
                <a:spcPts val="0"/>
              </a:spcBef>
              <a:spcAft>
                <a:spcPts val="0"/>
              </a:spcAft>
              <a:buClr>
                <a:srgbClr val="002855"/>
              </a:buClr>
              <a:buSzPts val="4000"/>
              <a:buFont typeface="Arial"/>
              <a:buNone/>
            </a:pPr>
            <a:r>
              <a:rPr b="1" lang="en-US" sz="4000">
                <a:solidFill>
                  <a:srgbClr val="002855"/>
                </a:solidFill>
                <a:latin typeface="Arial"/>
                <a:ea typeface="Arial"/>
                <a:cs typeface="Arial"/>
                <a:sym typeface="Arial"/>
              </a:rPr>
              <a:t>Demonstration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8"/>
          <p:cNvSpPr/>
          <p:nvPr/>
        </p:nvSpPr>
        <p:spPr>
          <a:xfrm>
            <a:off x="685800" y="416064"/>
            <a:ext cx="61722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002855"/>
                </a:solidFill>
              </a:rPr>
              <a:t>Limitations</a:t>
            </a:r>
            <a:endParaRPr sz="4000">
              <a:solidFill>
                <a:srgbClr val="002855"/>
              </a:solidFill>
              <a:latin typeface="Calibri"/>
              <a:ea typeface="Calibri"/>
              <a:cs typeface="Calibri"/>
              <a:sym typeface="Calibri"/>
            </a:endParaRPr>
          </a:p>
        </p:txBody>
      </p:sp>
      <p:sp>
        <p:nvSpPr>
          <p:cNvPr id="526" name="Google Shape;526;p8"/>
          <p:cNvSpPr txBox="1"/>
          <p:nvPr/>
        </p:nvSpPr>
        <p:spPr>
          <a:xfrm>
            <a:off x="904350" y="1204625"/>
            <a:ext cx="7709700" cy="2706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US" sz="1800">
                <a:solidFill>
                  <a:schemeClr val="dk1"/>
                </a:solidFill>
                <a:latin typeface="Calibri"/>
                <a:ea typeface="Calibri"/>
                <a:cs typeface="Calibri"/>
                <a:sym typeface="Calibri"/>
              </a:rPr>
              <a:t>The 3d-printer used to craft the components was far too small to properly accommodate the amount of material needed to craft the outer shell. The poor quality printer had also left many deformities on the panels. Some panels have very clear printing errors that had to be reinforced through other means. </a:t>
            </a:r>
            <a:endParaRPr sz="18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US" sz="1800">
                <a:solidFill>
                  <a:schemeClr val="dk1"/>
                </a:solidFill>
                <a:latin typeface="Calibri"/>
                <a:ea typeface="Calibri"/>
                <a:cs typeface="Calibri"/>
                <a:sym typeface="Calibri"/>
              </a:rPr>
              <a:t>While this route was far better than our predecessors’ method, any future groups attempting this project should seek out the best possible 3d-printer available to them.</a:t>
            </a:r>
            <a:endParaRPr sz="18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t/>
            </a:r>
            <a:endParaRPr sz="18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5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4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3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2011-03-24T20:59:43Z</dcterms:created>
  <dc:creator>Chris Schwer</dc:creator>
</cp:coreProperties>
</file>